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34" y="4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92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22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643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83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06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90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09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8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81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4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CD0A2-CF30-4E6A-80DF-01E66DF6FBEA}" type="datetimeFigureOut">
              <a:rPr lang="en-US" smtClean="0"/>
              <a:t>2/23/2013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7A010-F5BA-468E-A4A0-44EB7E3521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9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G:\dif\diff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8382"/>
            <a:ext cx="5059363" cy="650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5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E:\Users\User1\Desktop\dif\diff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316" y="40183"/>
            <a:ext cx="5410200" cy="695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:\Users\User1\Desktop\dif\diff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0496" y="118497"/>
            <a:ext cx="5359753" cy="68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E:\Users\User1\Desktop\dif\dif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0"/>
            <a:ext cx="6086516" cy="782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E:\Users\User1\Desktop\dif\dif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7" y="152400"/>
            <a:ext cx="5338765" cy="68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E:\Users\User1\Desktop\dif\dif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9183"/>
            <a:ext cx="6477000" cy="832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 descr="E:\Users\User1\Desktop\dif\dif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8382"/>
            <a:ext cx="5135563" cy="6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 descr="E:\Users\User1\Desktop\dif\dif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432" y="170329"/>
            <a:ext cx="5347331" cy="687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E:\Users\User1\Desktop\dif\dif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81" y="26663"/>
            <a:ext cx="5375397" cy="69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 descr="E:\Users\User1\Desktop\dif\dif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9"/>
            <a:ext cx="6507163" cy="836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 descr="E:\Users\User1\Desktop\dif\dif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8" y="0"/>
            <a:ext cx="5491164" cy="7060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G:\dif\diff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5859"/>
            <a:ext cx="5559316" cy="714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824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 descr="E:\Users\User1\Desktop\dif\dif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-195567"/>
            <a:ext cx="6659563" cy="856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 descr="E:\Users\User1\Desktop\dif\dif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9" y="31376"/>
            <a:ext cx="6583362" cy="8465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E:\Users\User1\Desktop\dif\dif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15" y="-75171"/>
            <a:ext cx="5491165" cy="70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E:\Users\User1\Desktop\dif\dif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859" y="98382"/>
            <a:ext cx="5338765" cy="68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2" descr="E:\Users\User1\Desktop\dif\dif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6988" y="152400"/>
            <a:ext cx="5592763" cy="719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2" descr="E:\Users\User1\Desktop\dif\dif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4906" y="78195"/>
            <a:ext cx="5211763" cy="670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" descr="E:\Users\User1\Desktop\dif\dif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96365"/>
            <a:ext cx="5211763" cy="67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E:\Users\User1\Desktop\dif\dif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 descr="E:\Users\User1\Desktop\dif\dif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5" y="254375"/>
            <a:ext cx="5135563" cy="6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6" name="Picture 2" descr="E:\Users\User1\Desktop\dif\dif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8" y="399"/>
            <a:ext cx="5338765" cy="68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G:\dif\diff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845" y="1"/>
            <a:ext cx="5451907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5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 descr="E:\Users\User1\Desktop\dif\dif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8" y="400"/>
            <a:ext cx="5338765" cy="6864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2" descr="E:\Users\User1\Desktop\dif\dif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554" y="380999"/>
            <a:ext cx="5155608" cy="662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E:\Users\User1\Desktop\dif\dif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5243"/>
            <a:ext cx="5263017" cy="67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E:\Users\User1\Desktop\dif\dif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5821362" cy="748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2" descr="E:\Users\User1\Desktop\dif\dif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9" y="98385"/>
            <a:ext cx="6430961" cy="826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E:\Users\User1\Desktop\dif\dif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6687"/>
            <a:ext cx="5203757" cy="669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E:\Users\User1\Desktop\dif\dif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918" y="31376"/>
            <a:ext cx="6354763" cy="817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2" descr="E:\Users\User1\Desktop\dif\dif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26054"/>
            <a:ext cx="5500056" cy="7072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6" name="Picture 2" descr="E:\Users\User1\Desktop\dif\dif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"/>
            <a:ext cx="5668962" cy="728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799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0" name="Picture 2" descr="E:\Users\User1\Desktop\dif\dif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408" y="0"/>
            <a:ext cx="5338354" cy="686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E:\Users\User1\Desktop\dif\diff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9" y="98383"/>
            <a:ext cx="5440361" cy="6995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535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 descr="E:\Users\User1\Desktop\dif\dif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12" y="125507"/>
            <a:ext cx="5472823" cy="703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E:\Users\User1\Desktop\dif\dif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432234" cy="698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2" name="Picture 2" descr="E:\Users\User1\Desktop\dif\dif4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8" y="95549"/>
            <a:ext cx="5262565" cy="676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 descr="E:\Users\User1\Desktop\dif\dif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8381"/>
            <a:ext cx="6430963" cy="826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0" name="Picture 2" descr="E:\Users\User1\Desktop\dif\dif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8" y="76200"/>
            <a:ext cx="5320836" cy="68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Picture 2" descr="E:\Users\User1\Desktop\dif\dif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22411"/>
            <a:ext cx="5440363" cy="69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8" name="Picture 2" descr="E:\Users\User1\Desktop\dif\dif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3448"/>
            <a:ext cx="5395539" cy="693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" name="Picture 2" descr="E:\Users\User1\Desktop\dif\dif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885" y="13447"/>
            <a:ext cx="53333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 descr="E:\Users\User1\Desktop\dif\dif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188259"/>
            <a:ext cx="515560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0" name="Picture 2" descr="E:\Users\User1\Desktop\dif\dif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8" y="196365"/>
            <a:ext cx="5338765" cy="68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:\Users\User1\Desktop\dif\diff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735" y="8965"/>
            <a:ext cx="5444935" cy="7001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4" name="Picture 2" descr="E:\Users\User1\Desktop\dif\dif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2401"/>
            <a:ext cx="5211763" cy="67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2" descr="E:\Users\User1\Desktop\dif\dif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1"/>
            <a:ext cx="5126598" cy="65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E:\Users\User1\Desktop\dif\dif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8965"/>
            <a:ext cx="5516563" cy="70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81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 descr="E:\Users\User1\Desktop\dif\dif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35" y="160874"/>
            <a:ext cx="5211762" cy="6701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2" descr="E:\Users\User1\Desktop\dif\dif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2412"/>
            <a:ext cx="5516563" cy="7093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2" descr="E:\Users\User1\Desktop\dif\dif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894" y="181604"/>
            <a:ext cx="5287963" cy="679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2" descr="E:\Users\User1\Desktop\dif\dif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6202363" cy="797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2" descr="E:\Users\User1\Desktop\dif\dif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99"/>
            <a:ext cx="5668963" cy="72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6" name="Picture 2" descr="E:\Users\User1\Desktop\dif\dif6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412"/>
            <a:ext cx="5364535" cy="689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 descr="E:\Users\User1\Desktop\dif\dif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152400"/>
            <a:ext cx="5668963" cy="72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E:\Users\User1\Desktop\dif\diff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7" y="0"/>
            <a:ext cx="5974135" cy="768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 descr="E:\Users\User1\Desktop\dif\dif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8" y="400"/>
            <a:ext cx="5491165" cy="70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2" descr="E:\Users\User1\Desktop\dif\dif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8" y="399"/>
            <a:ext cx="5491165" cy="70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2" name="Picture 2" descr="E:\Users\User1\Desktop\dif\dif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5398414" cy="694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E:\Users\User1\Desktop\dif\dif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888163" cy="885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 descr="E:\Users\User1\Desktop\dif\dif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-14361"/>
            <a:ext cx="5592763" cy="719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4" name="Picture 2" descr="E:\Users\User1\Desktop\dif\dif6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7767" y="50960"/>
            <a:ext cx="5491165" cy="70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8" name="Picture 2" descr="E:\Users\User1\Desktop\dif\dif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392" y="161365"/>
            <a:ext cx="5155608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2" name="Picture 2" descr="E:\Users\User1\Desktop\dif\dif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98382"/>
            <a:ext cx="5668963" cy="728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Picture 2" descr="E:\Users\User1\Desktop\dif\dif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Picture 2" descr="E:\Users\User1\Desktop\dif\dif7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8" y="-97582"/>
            <a:ext cx="5491165" cy="7060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E:\Users\User1\Desktop\dif\diff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2200" y="0"/>
            <a:ext cx="6354763" cy="817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4" name="Picture 2" descr="E:\Users\User1\Desktop\dif\dif7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76200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8" name="Picture 2" descr="E:\Users\User1\Desktop\dif\dif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8" y="399"/>
            <a:ext cx="5491165" cy="70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E:\Users\User1\Desktop\dif\dif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5745163" cy="738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2" descr="E:\Users\User1\Desktop\dif\dif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475" y="100853"/>
            <a:ext cx="5176523" cy="665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0" name="Picture 2" descr="E:\Users\User1\Desktop\dif\dif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8" y="0"/>
            <a:ext cx="5338765" cy="68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2" descr="E:\Users\User1\Desktop\dif\dif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811963" cy="875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8" name="Picture 2" descr="E:\Users\User1\Desktop\dif\dif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9819" y="-22412"/>
            <a:ext cx="5350817" cy="688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2" descr="E:\Users\User1\Desktop\dif\dif7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2" descr="E:\Users\User1\Desktop\dif\dif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98" y="98381"/>
            <a:ext cx="5338765" cy="686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0" name="Picture 2" descr="E:\Users\User1\Desktop\dif\dif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6365"/>
            <a:ext cx="6354763" cy="817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E:\Users\User1\Desktop\dif\diff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" y="68580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2" descr="E:\Users\User1\Desktop\dif\dif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835" y="236706"/>
            <a:ext cx="5135563" cy="660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 descr="E:\Users\User1\Desktop\dif\dif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2" descr="E:\Users\User1\Desktop\dif\dif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7680325" cy="987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4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1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22601" y="15240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E:\Users\User1\Desktop\dif\diff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0764" y="17929"/>
            <a:ext cx="5364162" cy="68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0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0</Words>
  <Application>Microsoft Office PowerPoint</Application>
  <PresentationFormat>On-screen Show (4:3)</PresentationFormat>
  <Paragraphs>0</Paragraphs>
  <Slides>84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User1</dc:creator>
  <cp:lastModifiedBy>User1</cp:lastModifiedBy>
  <cp:revision>69</cp:revision>
  <dcterms:created xsi:type="dcterms:W3CDTF">2013-02-23T08:54:53Z</dcterms:created>
  <dcterms:modified xsi:type="dcterms:W3CDTF">2013-02-24T10:25:29Z</dcterms:modified>
</cp:coreProperties>
</file>