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84BEE-FA20-4EF5-BBF3-84C41284FABF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E32A-BBEB-4C68-B127-0F92D5CA97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E32A-BBEB-4C68-B127-0F92D5CA9721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4826-9838-4817-B30E-65EEB11B30FE}" type="datetime1">
              <a:rPr lang="en-GB" smtClean="0"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628A-180C-454D-9BC3-700198A49143}" type="datetime1">
              <a:rPr lang="en-GB" smtClean="0"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1823-7BE5-4FA7-99D2-491645746456}" type="datetime1">
              <a:rPr lang="en-GB" smtClean="0"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58B0-EF69-4A97-B1CE-5C211FFC7BC5}" type="datetime1">
              <a:rPr lang="en-GB" smtClean="0"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9448-F729-45A7-A0F7-4A4D01A03EC9}" type="datetime1">
              <a:rPr lang="en-GB" smtClean="0"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0EFE-3816-4CFA-B37E-FFE6E7771475}" type="datetime1">
              <a:rPr lang="en-GB" smtClean="0"/>
              <a:t>11/08/2013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66A3-F0ED-4C51-85BC-9051E6D7A8CB}" type="datetime1">
              <a:rPr lang="en-GB" smtClean="0"/>
              <a:t>11/08/2013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EE94-E080-4C4C-8936-212808C7033C}" type="datetime1">
              <a:rPr lang="en-GB" smtClean="0"/>
              <a:t>11/08/2013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B43D-27C7-47F7-9B6A-DAB64F093004}" type="datetime1">
              <a:rPr lang="en-GB" smtClean="0"/>
              <a:t>11/08/2013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15AF-DC04-41CA-B056-061C9449107C}" type="datetime1">
              <a:rPr lang="en-GB" smtClean="0"/>
              <a:t>11/08/2013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4B9F-1E9A-433E-AFC4-ADC2558F0DEB}" type="datetime1">
              <a:rPr lang="en-GB" smtClean="0"/>
              <a:t>11/08/2013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D2FD-9BE6-4A98-B8B2-CE9D713C7C03}" type="datetime1">
              <a:rPr lang="en-GB" smtClean="0"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7A33-54ED-458C-8BED-22CA561A4E3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Role of IT on diplomatic activity</a:t>
            </a:r>
            <a:endParaRPr lang="en-GB" b="1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352928" cy="3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44956"/>
            <a:ext cx="7560840" cy="34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19278" cy="7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289056" cy="33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6696744" cy="260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20818" cy="26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94531"/>
            <a:ext cx="8453643" cy="39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2"/>
            <a:ext cx="8424936" cy="34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8015654" cy="21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50965" cy="49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19" y="332656"/>
            <a:ext cx="865764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822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81949" cy="54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22520" cy="122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59007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22671" cy="329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7618587" cy="30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44" y="260648"/>
            <a:ext cx="7742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414964" cy="60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220241" cy="32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43713"/>
            <a:ext cx="7128792" cy="361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6005"/>
            <a:ext cx="8496944" cy="51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941168"/>
            <a:ext cx="7706429" cy="170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180460" cy="608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25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27915"/>
            <a:ext cx="7416824" cy="42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848871" cy="58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49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42" y="0"/>
            <a:ext cx="8659258" cy="48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509120"/>
            <a:ext cx="58197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91432" cy="51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06009" cy="612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087565" cy="222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451712" cy="17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848" y="3573016"/>
            <a:ext cx="8828152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0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8906"/>
            <a:ext cx="8676456" cy="5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1003"/>
            <a:ext cx="6912767" cy="66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44816" cy="426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7776864" cy="116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5976664" cy="54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05450"/>
            <a:ext cx="50958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5730577" cy="60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358359" cy="211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5429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49056"/>
            <a:ext cx="7272808" cy="298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4" cy="65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78" y="0"/>
            <a:ext cx="8823622" cy="15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541332" cy="13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21528"/>
            <a:ext cx="7200800" cy="423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6324"/>
            <a:ext cx="8064896" cy="425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08912" cy="155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463511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39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5151" cy="43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8496944" cy="20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8480081" cy="164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52"/>
            <a:ext cx="8496944" cy="501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40</a:t>
            </a:fld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200452" cy="27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8280920" cy="38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41</a:t>
            </a:fld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30" y="0"/>
            <a:ext cx="789662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42</a:t>
            </a:fld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24121" cy="253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54257"/>
            <a:ext cx="7920880" cy="420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43</a:t>
            </a:fld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48" y="260648"/>
            <a:ext cx="8568952" cy="56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44</a:t>
            </a:fld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282443" cy="180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7997244" cy="3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45</a:t>
            </a:fld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49" y="260648"/>
            <a:ext cx="85636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46</a:t>
            </a:fld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2152"/>
            <a:ext cx="8768801" cy="19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416824" cy="4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47</a:t>
            </a:fld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36904" cy="55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55925"/>
            <a:ext cx="7848872" cy="14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48</a:t>
            </a:fld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28357" cy="25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7992888" cy="33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49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177" y="0"/>
            <a:ext cx="92841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21607"/>
            <a:ext cx="6325530" cy="45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91680" y="2420888"/>
            <a:ext cx="62646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91680" y="26369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755"/>
            <a:ext cx="8208912" cy="358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8064896" cy="2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50</a:t>
            </a:fld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184" cy="56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51</a:t>
            </a:fld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36177"/>
            <a:ext cx="4608512" cy="719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323546"/>
            <a:ext cx="4680520" cy="53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16416" cy="5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14" y="188639"/>
            <a:ext cx="8123926" cy="632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54</a:t>
            </a:fld>
            <a:endParaRPr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6554408" cy="42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55</a:t>
            </a:fld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56</a:t>
            </a:fld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57</a:t>
            </a:fld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58</a:t>
            </a:fld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59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216500" cy="5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3" y="692696"/>
            <a:ext cx="8584407" cy="267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8027643" cy="147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60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12308" cy="369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93840"/>
            <a:ext cx="8136904" cy="17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4288" cy="153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8568952" cy="232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20465"/>
            <a:ext cx="8280920" cy="25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72400" cy="339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8234363" cy="295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A33-54ED-458C-8BED-22CA561A4E3C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828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828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67</Words>
  <Application>Microsoft Office PowerPoint</Application>
  <PresentationFormat>On-screen Show (4:3)</PresentationFormat>
  <Paragraphs>62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Role of IT on diplomatic activity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IT on diplomatic activity</dc:title>
  <dc:creator>user</dc:creator>
  <cp:lastModifiedBy>user</cp:lastModifiedBy>
  <cp:revision>24</cp:revision>
  <dcterms:created xsi:type="dcterms:W3CDTF">2013-08-08T07:51:52Z</dcterms:created>
  <dcterms:modified xsi:type="dcterms:W3CDTF">2013-08-11T13:51:57Z</dcterms:modified>
</cp:coreProperties>
</file>