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5" r:id="rId46"/>
    <p:sldId id="300" r:id="rId47"/>
    <p:sldId id="301" r:id="rId48"/>
    <p:sldId id="302" r:id="rId49"/>
    <p:sldId id="303" r:id="rId50"/>
    <p:sldId id="304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9A4B-86A9-4582-8990-7350509182C3}" type="datetimeFigureOut">
              <a:rPr lang="en-GB" smtClean="0"/>
              <a:pPr/>
              <a:t>15/08/2013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548F7-EDCD-48AA-95ED-2501FA51FC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14525"/>
            <a:ext cx="64008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009650"/>
            <a:ext cx="82486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57263"/>
            <a:ext cx="85725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704850"/>
            <a:ext cx="86963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1133475"/>
            <a:ext cx="862965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" y="1176338"/>
            <a:ext cx="83439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663" y="990600"/>
            <a:ext cx="84486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13" y="757238"/>
            <a:ext cx="841057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8" y="800100"/>
            <a:ext cx="88106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881063"/>
            <a:ext cx="78390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71525"/>
            <a:ext cx="83534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814388"/>
            <a:ext cx="83153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871538"/>
            <a:ext cx="81153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009650"/>
            <a:ext cx="7762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895350"/>
            <a:ext cx="84582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1033463"/>
            <a:ext cx="778192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3" y="923925"/>
            <a:ext cx="85248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971550"/>
            <a:ext cx="810577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981075"/>
            <a:ext cx="82391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413" y="919163"/>
            <a:ext cx="78771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800100"/>
            <a:ext cx="76104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463" y="1214438"/>
            <a:ext cx="78390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828675"/>
            <a:ext cx="91821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838200"/>
            <a:ext cx="80295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764704"/>
            <a:ext cx="7642531" cy="529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90575"/>
            <a:ext cx="9525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904875"/>
            <a:ext cx="8715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766763"/>
            <a:ext cx="900112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8286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1100138"/>
            <a:ext cx="78200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243013"/>
            <a:ext cx="77533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175" y="1590675"/>
            <a:ext cx="78676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3" y="1281113"/>
            <a:ext cx="82581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81063"/>
            <a:ext cx="91725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3" y="809625"/>
            <a:ext cx="741997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557338"/>
            <a:ext cx="78105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52488"/>
            <a:ext cx="76200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1381125"/>
            <a:ext cx="776287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966788"/>
            <a:ext cx="738187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042988"/>
            <a:ext cx="869632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8" y="771525"/>
            <a:ext cx="877252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3" y="747713"/>
            <a:ext cx="822007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219200"/>
            <a:ext cx="71437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93" y="476672"/>
            <a:ext cx="8685457" cy="568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888" y="1100138"/>
            <a:ext cx="78962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942975"/>
            <a:ext cx="87249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01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2828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On-screen Show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</cp:revision>
  <dcterms:created xsi:type="dcterms:W3CDTF">2013-08-15T12:18:48Z</dcterms:created>
  <dcterms:modified xsi:type="dcterms:W3CDTF">2013-08-15T13:05:02Z</dcterms:modified>
</cp:coreProperties>
</file>