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94.xml" ContentType="application/vnd.openxmlformats-officedocument.presentationml.slide+xml"/>
  <Override PartName="/ppt/slides/slide113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s/slide102.xml" ContentType="application/vnd.openxmlformats-officedocument.presentationml.slide+xml"/>
  <Override PartName="/ppt/slides/slide120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s/slide129.xml" ContentType="application/vnd.openxmlformats-officedocument.presentationml.slide+xml"/>
  <Override PartName="/ppt/slides/slide99.xml" ContentType="application/vnd.openxmlformats-officedocument.presentationml.slide+xml"/>
  <Override PartName="/ppt/slides/slide118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107.xml" ContentType="application/vnd.openxmlformats-officedocument.presentationml.slide+xml"/>
  <Override PartName="/ppt/slides/slide125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s/slide95.xml" ContentType="application/vnd.openxmlformats-officedocument.presentationml.slide+xml"/>
  <Override PartName="/ppt/slides/slide103.xml" ContentType="application/vnd.openxmlformats-officedocument.presentationml.slide+xml"/>
  <Override PartName="/ppt/slides/slide114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121.xml" ContentType="application/vnd.openxmlformats-officedocument.presentationml.slide+xml"/>
  <Override PartName="/ppt/presProps.xml" ContentType="application/vnd.openxmlformats-officedocument.presentationml.presProp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s/slide91.xml" ContentType="application/vnd.openxmlformats-officedocument.presentationml.slide+xml"/>
  <Override PartName="/ppt/slides/slide110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s/slide119.xml" ContentType="application/vnd.openxmlformats-officedocument.presentationml.slide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89.xml" ContentType="application/vnd.openxmlformats-officedocument.presentationml.slide+xml"/>
  <Override PartName="/ppt/slides/slide98.xml" ContentType="application/vnd.openxmlformats-officedocument.presentationml.slide+xml"/>
  <Override PartName="/ppt/slides/slide108.xml" ContentType="application/vnd.openxmlformats-officedocument.presentationml.slide+xml"/>
  <Override PartName="/ppt/slides/slide117.xml" ContentType="application/vnd.openxmlformats-officedocument.presentationml.slide+xml"/>
  <Override PartName="/ppt/slides/slide126.xml" ContentType="application/vnd.openxmlformats-officedocument.presentationml.slide+xml"/>
  <Override PartName="/ppt/slides/slide128.xml" ContentType="application/vnd.openxmlformats-officedocument.presentationml.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ppt/slides/slide96.xml" ContentType="application/vnd.openxmlformats-officedocument.presentationml.slide+xml"/>
  <Override PartName="/ppt/slides/slide106.xml" ContentType="application/vnd.openxmlformats-officedocument.presentationml.slide+xml"/>
  <Override PartName="/ppt/slides/slide115.xml" ContentType="application/vnd.openxmlformats-officedocument.presentationml.slide+xml"/>
  <Override PartName="/ppt/slides/slide124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s/slide104.xml" ContentType="application/vnd.openxmlformats-officedocument.presentationml.slide+xml"/>
  <Override PartName="/ppt/slides/slide122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s/slide111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Default Extension="wmf" ContentType="image/x-wmf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79.xml" ContentType="application/vnd.openxmlformats-officedocument.presentationml.slide+xml"/>
  <Override PartName="/ppt/slides/slide109.xml" ContentType="application/vnd.openxmlformats-officedocument.presentationml.slide+xml"/>
  <Override PartName="/ppt/slides/slide127.xml" ContentType="application/vnd.openxmlformats-officedocument.presentationml.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s/slide116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105.xml" ContentType="application/vnd.openxmlformats-officedocument.presentationml.slide+xml"/>
  <Override PartName="/ppt/slides/slide123.xml" ContentType="application/vnd.openxmlformats-officedocument.presentationml.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slides/slide130.xml" ContentType="application/vnd.openxmlformats-officedocument.presentationml.slide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356" r:id="rId38"/>
    <p:sldId id="357" r:id="rId39"/>
    <p:sldId id="358" r:id="rId40"/>
    <p:sldId id="359" r:id="rId41"/>
    <p:sldId id="360" r:id="rId42"/>
    <p:sldId id="361" r:id="rId43"/>
    <p:sldId id="369" r:id="rId44"/>
    <p:sldId id="362" r:id="rId45"/>
    <p:sldId id="363" r:id="rId46"/>
    <p:sldId id="364" r:id="rId47"/>
    <p:sldId id="365" r:id="rId48"/>
    <p:sldId id="366" r:id="rId49"/>
    <p:sldId id="367" r:id="rId50"/>
    <p:sldId id="368" r:id="rId51"/>
    <p:sldId id="370" r:id="rId52"/>
    <p:sldId id="371" r:id="rId53"/>
    <p:sldId id="373" r:id="rId54"/>
    <p:sldId id="374" r:id="rId55"/>
    <p:sldId id="375" r:id="rId56"/>
    <p:sldId id="292" r:id="rId57"/>
    <p:sldId id="293" r:id="rId58"/>
    <p:sldId id="294" r:id="rId59"/>
    <p:sldId id="295" r:id="rId60"/>
    <p:sldId id="296" r:id="rId61"/>
    <p:sldId id="297" r:id="rId62"/>
    <p:sldId id="298" r:id="rId63"/>
    <p:sldId id="299" r:id="rId64"/>
    <p:sldId id="300" r:id="rId65"/>
    <p:sldId id="301" r:id="rId66"/>
    <p:sldId id="302" r:id="rId67"/>
    <p:sldId id="303" r:id="rId68"/>
    <p:sldId id="304" r:id="rId69"/>
    <p:sldId id="305" r:id="rId70"/>
    <p:sldId id="306" r:id="rId71"/>
    <p:sldId id="307" r:id="rId72"/>
    <p:sldId id="308" r:id="rId73"/>
    <p:sldId id="309" r:id="rId74"/>
    <p:sldId id="310" r:id="rId75"/>
    <p:sldId id="311" r:id="rId76"/>
    <p:sldId id="312" r:id="rId77"/>
    <p:sldId id="376" r:id="rId78"/>
    <p:sldId id="377" r:id="rId79"/>
    <p:sldId id="378" r:id="rId80"/>
    <p:sldId id="379" r:id="rId81"/>
    <p:sldId id="380" r:id="rId82"/>
    <p:sldId id="381" r:id="rId83"/>
    <p:sldId id="382" r:id="rId84"/>
    <p:sldId id="383" r:id="rId85"/>
    <p:sldId id="317" r:id="rId86"/>
    <p:sldId id="384" r:id="rId87"/>
    <p:sldId id="385" r:id="rId88"/>
    <p:sldId id="386" r:id="rId89"/>
    <p:sldId id="318" r:id="rId90"/>
    <p:sldId id="387" r:id="rId91"/>
    <p:sldId id="388" r:id="rId92"/>
    <p:sldId id="389" r:id="rId93"/>
    <p:sldId id="319" r:id="rId94"/>
    <p:sldId id="390" r:id="rId95"/>
    <p:sldId id="320" r:id="rId96"/>
    <p:sldId id="321" r:id="rId97"/>
    <p:sldId id="322" r:id="rId98"/>
    <p:sldId id="323" r:id="rId99"/>
    <p:sldId id="324" r:id="rId100"/>
    <p:sldId id="325" r:id="rId101"/>
    <p:sldId id="326" r:id="rId102"/>
    <p:sldId id="327" r:id="rId103"/>
    <p:sldId id="328" r:id="rId104"/>
    <p:sldId id="329" r:id="rId105"/>
    <p:sldId id="330" r:id="rId106"/>
    <p:sldId id="331" r:id="rId107"/>
    <p:sldId id="332" r:id="rId108"/>
    <p:sldId id="333" r:id="rId109"/>
    <p:sldId id="334" r:id="rId110"/>
    <p:sldId id="335" r:id="rId111"/>
    <p:sldId id="336" r:id="rId112"/>
    <p:sldId id="337" r:id="rId113"/>
    <p:sldId id="338" r:id="rId114"/>
    <p:sldId id="339" r:id="rId115"/>
    <p:sldId id="340" r:id="rId116"/>
    <p:sldId id="341" r:id="rId117"/>
    <p:sldId id="342" r:id="rId118"/>
    <p:sldId id="343" r:id="rId119"/>
    <p:sldId id="344" r:id="rId120"/>
    <p:sldId id="345" r:id="rId121"/>
    <p:sldId id="346" r:id="rId122"/>
    <p:sldId id="347" r:id="rId123"/>
    <p:sldId id="348" r:id="rId124"/>
    <p:sldId id="349" r:id="rId125"/>
    <p:sldId id="350" r:id="rId126"/>
    <p:sldId id="351" r:id="rId127"/>
    <p:sldId id="352" r:id="rId128"/>
    <p:sldId id="353" r:id="rId129"/>
    <p:sldId id="354" r:id="rId130"/>
    <p:sldId id="355" r:id="rId13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4" d="100"/>
          <a:sy n="74" d="100"/>
        </p:scale>
        <p:origin x="-104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viewProps" Target="viewProp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26" Type="http://schemas.openxmlformats.org/officeDocument/2006/relationships/slide" Target="slides/slide125.xml"/><Relationship Id="rId13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wmf"/><Relationship Id="rId1" Type="http://schemas.openxmlformats.org/officeDocument/2006/relationships/image" Target="../media/image76.wmf"/></Relationships>
</file>

<file path=ppt/drawings/_rels/vmlDrawing10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wmf"/><Relationship Id="rId2" Type="http://schemas.openxmlformats.org/officeDocument/2006/relationships/image" Target="../media/image106.png"/><Relationship Id="rId1" Type="http://schemas.openxmlformats.org/officeDocument/2006/relationships/image" Target="../media/image105.wmf"/><Relationship Id="rId5" Type="http://schemas.openxmlformats.org/officeDocument/2006/relationships/image" Target="../media/image109.wmf"/><Relationship Id="rId4" Type="http://schemas.openxmlformats.org/officeDocument/2006/relationships/image" Target="../media/image108.wmf"/></Relationships>
</file>

<file path=ppt/drawings/_rels/vmlDrawing1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wmf"/><Relationship Id="rId2" Type="http://schemas.openxmlformats.org/officeDocument/2006/relationships/image" Target="../media/image111.wmf"/><Relationship Id="rId1" Type="http://schemas.openxmlformats.org/officeDocument/2006/relationships/image" Target="../media/image110.wmf"/><Relationship Id="rId6" Type="http://schemas.openxmlformats.org/officeDocument/2006/relationships/image" Target="../media/image115.wmf"/><Relationship Id="rId5" Type="http://schemas.openxmlformats.org/officeDocument/2006/relationships/image" Target="../media/image114.wmf"/><Relationship Id="rId4" Type="http://schemas.openxmlformats.org/officeDocument/2006/relationships/image" Target="../media/image113.wmf"/></Relationships>
</file>

<file path=ppt/drawings/_rels/vmlDrawing1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wmf"/><Relationship Id="rId2" Type="http://schemas.openxmlformats.org/officeDocument/2006/relationships/image" Target="../media/image110.wmf"/><Relationship Id="rId1" Type="http://schemas.openxmlformats.org/officeDocument/2006/relationships/image" Target="../media/image116.png"/></Relationships>
</file>

<file path=ppt/drawings/_rels/vmlDrawing1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18.wmf"/><Relationship Id="rId1" Type="http://schemas.openxmlformats.org/officeDocument/2006/relationships/image" Target="../media/image117.wmf"/><Relationship Id="rId5" Type="http://schemas.openxmlformats.org/officeDocument/2006/relationships/image" Target="../media/image121.wmf"/><Relationship Id="rId4" Type="http://schemas.openxmlformats.org/officeDocument/2006/relationships/image" Target="../media/image120.wmf"/></Relationships>
</file>

<file path=ppt/drawings/_rels/vmlDrawing14.v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123.wmf"/><Relationship Id="rId1" Type="http://schemas.openxmlformats.org/officeDocument/2006/relationships/image" Target="../media/image122.wmf"/><Relationship Id="rId5" Type="http://schemas.openxmlformats.org/officeDocument/2006/relationships/image" Target="../media/image126.png"/><Relationship Id="rId4" Type="http://schemas.openxmlformats.org/officeDocument/2006/relationships/image" Target="../media/image125.wmf"/></Relationships>
</file>

<file path=ppt/drawings/_rels/vmlDrawing15.v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image" Target="../media/image127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80.wmf"/><Relationship Id="rId7" Type="http://schemas.openxmlformats.org/officeDocument/2006/relationships/image" Target="../media/image84.wmf"/><Relationship Id="rId2" Type="http://schemas.openxmlformats.org/officeDocument/2006/relationships/image" Target="../media/image76.wmf"/><Relationship Id="rId1" Type="http://schemas.openxmlformats.org/officeDocument/2006/relationships/image" Target="../media/image79.wmf"/><Relationship Id="rId6" Type="http://schemas.openxmlformats.org/officeDocument/2006/relationships/image" Target="../media/image83.wmf"/><Relationship Id="rId5" Type="http://schemas.openxmlformats.org/officeDocument/2006/relationships/image" Target="../media/image82.wmf"/><Relationship Id="rId4" Type="http://schemas.openxmlformats.org/officeDocument/2006/relationships/image" Target="../media/image81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wmf"/><Relationship Id="rId1" Type="http://schemas.openxmlformats.org/officeDocument/2006/relationships/image" Target="../media/image85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88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91.wmf"/><Relationship Id="rId2" Type="http://schemas.openxmlformats.org/officeDocument/2006/relationships/image" Target="../media/image90.wmf"/><Relationship Id="rId1" Type="http://schemas.openxmlformats.org/officeDocument/2006/relationships/image" Target="../media/image89.png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93.wmf"/><Relationship Id="rId1" Type="http://schemas.openxmlformats.org/officeDocument/2006/relationships/image" Target="../media/image92.png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95.wmf"/><Relationship Id="rId1" Type="http://schemas.openxmlformats.org/officeDocument/2006/relationships/image" Target="../media/image94.png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98.wmf"/><Relationship Id="rId2" Type="http://schemas.openxmlformats.org/officeDocument/2006/relationships/image" Target="../media/image97.wmf"/><Relationship Id="rId1" Type="http://schemas.openxmlformats.org/officeDocument/2006/relationships/image" Target="../media/image96.wmf"/><Relationship Id="rId6" Type="http://schemas.openxmlformats.org/officeDocument/2006/relationships/image" Target="../media/image101.wmf"/><Relationship Id="rId5" Type="http://schemas.openxmlformats.org/officeDocument/2006/relationships/image" Target="../media/image100.wmf"/><Relationship Id="rId4" Type="http://schemas.openxmlformats.org/officeDocument/2006/relationships/image" Target="../media/image99.png"/></Relationships>
</file>

<file path=ppt/drawings/_rels/vmlDrawing9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wmf"/><Relationship Id="rId2" Type="http://schemas.openxmlformats.org/officeDocument/2006/relationships/image" Target="../media/image103.wmf"/><Relationship Id="rId1" Type="http://schemas.openxmlformats.org/officeDocument/2006/relationships/image" Target="../media/image102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CFA88A-A65D-4A16-8BDC-C7A6FEA8E4ED}" type="datetimeFigureOut">
              <a:rPr lang="en-GB" smtClean="0"/>
              <a:pPr/>
              <a:t>23/04/2014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4FA8EE-559F-4A26-8B2A-2C698A56F838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CFA88A-A65D-4A16-8BDC-C7A6FEA8E4ED}" type="datetimeFigureOut">
              <a:rPr lang="en-GB" smtClean="0"/>
              <a:pPr/>
              <a:t>23/04/2014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4FA8EE-559F-4A26-8B2A-2C698A56F838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CFA88A-A65D-4A16-8BDC-C7A6FEA8E4ED}" type="datetimeFigureOut">
              <a:rPr lang="en-GB" smtClean="0"/>
              <a:pPr/>
              <a:t>23/04/2014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4FA8EE-559F-4A26-8B2A-2C698A56F838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CFA88A-A65D-4A16-8BDC-C7A6FEA8E4ED}" type="datetimeFigureOut">
              <a:rPr lang="en-GB" smtClean="0"/>
              <a:pPr/>
              <a:t>23/04/2014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4FA8EE-559F-4A26-8B2A-2C698A56F838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CFA88A-A65D-4A16-8BDC-C7A6FEA8E4ED}" type="datetimeFigureOut">
              <a:rPr lang="en-GB" smtClean="0"/>
              <a:pPr/>
              <a:t>23/04/2014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4FA8EE-559F-4A26-8B2A-2C698A56F838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CFA88A-A65D-4A16-8BDC-C7A6FEA8E4ED}" type="datetimeFigureOut">
              <a:rPr lang="en-GB" smtClean="0"/>
              <a:pPr/>
              <a:t>23/04/2014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4FA8EE-559F-4A26-8B2A-2C698A56F838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CFA88A-A65D-4A16-8BDC-C7A6FEA8E4ED}" type="datetimeFigureOut">
              <a:rPr lang="en-GB" smtClean="0"/>
              <a:pPr/>
              <a:t>23/04/2014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4FA8EE-559F-4A26-8B2A-2C698A56F838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CFA88A-A65D-4A16-8BDC-C7A6FEA8E4ED}" type="datetimeFigureOut">
              <a:rPr lang="en-GB" smtClean="0"/>
              <a:pPr/>
              <a:t>23/04/2014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4FA8EE-559F-4A26-8B2A-2C698A56F838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CFA88A-A65D-4A16-8BDC-C7A6FEA8E4ED}" type="datetimeFigureOut">
              <a:rPr lang="en-GB" smtClean="0"/>
              <a:pPr/>
              <a:t>23/04/2014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4FA8EE-559F-4A26-8B2A-2C698A56F838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CFA88A-A65D-4A16-8BDC-C7A6FEA8E4ED}" type="datetimeFigureOut">
              <a:rPr lang="en-GB" smtClean="0"/>
              <a:pPr/>
              <a:t>23/04/2014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4FA8EE-559F-4A26-8B2A-2C698A56F838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CFA88A-A65D-4A16-8BDC-C7A6FEA8E4ED}" type="datetimeFigureOut">
              <a:rPr lang="en-GB" smtClean="0"/>
              <a:pPr/>
              <a:t>23/04/2014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4FA8EE-559F-4A26-8B2A-2C698A56F838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CFA88A-A65D-4A16-8BDC-C7A6FEA8E4ED}" type="datetimeFigureOut">
              <a:rPr lang="en-GB" smtClean="0"/>
              <a:pPr/>
              <a:t>23/04/2014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4FA8EE-559F-4A26-8B2A-2C698A56F838}" type="slidenum">
              <a:rPr lang="en-GB" smtClean="0"/>
              <a:pPr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oleObject" Target="../embeddings/oleObject3.bin"/><Relationship Id="rId4" Type="http://schemas.openxmlformats.org/officeDocument/2006/relationships/oleObject" Target="../embeddings/oleObject2.bin"/></Relationships>
</file>

<file path=ppt/slides/_rels/slide7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9.bin"/><Relationship Id="rId3" Type="http://schemas.openxmlformats.org/officeDocument/2006/relationships/oleObject" Target="../embeddings/oleObject4.bin"/><Relationship Id="rId7" Type="http://schemas.openxmlformats.org/officeDocument/2006/relationships/oleObject" Target="../embeddings/oleObject8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7.bin"/><Relationship Id="rId5" Type="http://schemas.openxmlformats.org/officeDocument/2006/relationships/oleObject" Target="../embeddings/oleObject6.bin"/><Relationship Id="rId4" Type="http://schemas.openxmlformats.org/officeDocument/2006/relationships/oleObject" Target="../embeddings/oleObject5.bin"/><Relationship Id="rId9" Type="http://schemas.openxmlformats.org/officeDocument/2006/relationships/oleObject" Target="../embeddings/oleObject10.bin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5" Type="http://schemas.openxmlformats.org/officeDocument/2006/relationships/oleObject" Target="../embeddings/oleObject13.bin"/><Relationship Id="rId4" Type="http://schemas.openxmlformats.org/officeDocument/2006/relationships/oleObject" Target="../embeddings/oleObject12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18.bin"/><Relationship Id="rId5" Type="http://schemas.openxmlformats.org/officeDocument/2006/relationships/oleObject" Target="../embeddings/oleObject17.bin"/><Relationship Id="rId4" Type="http://schemas.openxmlformats.org/officeDocument/2006/relationships/oleObject" Target="../embeddings/oleObject16.bin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9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5" Type="http://schemas.openxmlformats.org/officeDocument/2006/relationships/oleObject" Target="../embeddings/oleObject21.bin"/><Relationship Id="rId4" Type="http://schemas.openxmlformats.org/officeDocument/2006/relationships/oleObject" Target="../embeddings/oleObject20.bin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5" Type="http://schemas.openxmlformats.org/officeDocument/2006/relationships/oleObject" Target="../embeddings/oleObject24.bin"/><Relationship Id="rId4" Type="http://schemas.openxmlformats.org/officeDocument/2006/relationships/oleObject" Target="../embeddings/oleObject23.bin"/></Relationships>
</file>

<file path=ppt/slides/_rels/slide8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0.bin"/><Relationship Id="rId3" Type="http://schemas.openxmlformats.org/officeDocument/2006/relationships/oleObject" Target="../embeddings/oleObject25.bin"/><Relationship Id="rId7" Type="http://schemas.openxmlformats.org/officeDocument/2006/relationships/oleObject" Target="../embeddings/oleObject29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28.bin"/><Relationship Id="rId5" Type="http://schemas.openxmlformats.org/officeDocument/2006/relationships/oleObject" Target="../embeddings/oleObject27.bin"/><Relationship Id="rId4" Type="http://schemas.openxmlformats.org/officeDocument/2006/relationships/oleObject" Target="../embeddings/oleObject26.bin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.vml"/><Relationship Id="rId5" Type="http://schemas.openxmlformats.org/officeDocument/2006/relationships/oleObject" Target="../embeddings/oleObject33.bin"/><Relationship Id="rId4" Type="http://schemas.openxmlformats.org/officeDocument/2006/relationships/oleObject" Target="../embeddings/oleObject32.bin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4.bin"/><Relationship Id="rId7" Type="http://schemas.openxmlformats.org/officeDocument/2006/relationships/oleObject" Target="../embeddings/oleObject38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0.vml"/><Relationship Id="rId6" Type="http://schemas.openxmlformats.org/officeDocument/2006/relationships/oleObject" Target="../embeddings/oleObject37.bin"/><Relationship Id="rId5" Type="http://schemas.openxmlformats.org/officeDocument/2006/relationships/oleObject" Target="../embeddings/oleObject36.bin"/><Relationship Id="rId4" Type="http://schemas.openxmlformats.org/officeDocument/2006/relationships/oleObject" Target="../embeddings/oleObject35.bin"/></Relationships>
</file>

<file path=ppt/slides/_rels/slide8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4.bin"/><Relationship Id="rId3" Type="http://schemas.openxmlformats.org/officeDocument/2006/relationships/oleObject" Target="../embeddings/oleObject39.bin"/><Relationship Id="rId7" Type="http://schemas.openxmlformats.org/officeDocument/2006/relationships/oleObject" Target="../embeddings/oleObject43.bin"/><Relationship Id="rId12" Type="http://schemas.openxmlformats.org/officeDocument/2006/relationships/oleObject" Target="../embeddings/oleObject48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1.vml"/><Relationship Id="rId6" Type="http://schemas.openxmlformats.org/officeDocument/2006/relationships/oleObject" Target="../embeddings/oleObject42.bin"/><Relationship Id="rId11" Type="http://schemas.openxmlformats.org/officeDocument/2006/relationships/oleObject" Target="../embeddings/oleObject47.bin"/><Relationship Id="rId5" Type="http://schemas.openxmlformats.org/officeDocument/2006/relationships/oleObject" Target="../embeddings/oleObject41.bin"/><Relationship Id="rId10" Type="http://schemas.openxmlformats.org/officeDocument/2006/relationships/oleObject" Target="../embeddings/oleObject46.bin"/><Relationship Id="rId4" Type="http://schemas.openxmlformats.org/officeDocument/2006/relationships/oleObject" Target="../embeddings/oleObject40.bin"/><Relationship Id="rId9" Type="http://schemas.openxmlformats.org/officeDocument/2006/relationships/oleObject" Target="../embeddings/oleObject45.bin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9.bin"/><Relationship Id="rId7" Type="http://schemas.openxmlformats.org/officeDocument/2006/relationships/oleObject" Target="../embeddings/oleObject5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2.vml"/><Relationship Id="rId6" Type="http://schemas.openxmlformats.org/officeDocument/2006/relationships/oleObject" Target="../embeddings/oleObject52.bin"/><Relationship Id="rId5" Type="http://schemas.openxmlformats.org/officeDocument/2006/relationships/oleObject" Target="../embeddings/oleObject51.bin"/><Relationship Id="rId4" Type="http://schemas.openxmlformats.org/officeDocument/2006/relationships/oleObject" Target="../embeddings/oleObject50.bin"/></Relationships>
</file>

<file path=ppt/slides/_rels/slide9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9.bin"/><Relationship Id="rId3" Type="http://schemas.openxmlformats.org/officeDocument/2006/relationships/oleObject" Target="../embeddings/oleObject54.bin"/><Relationship Id="rId7" Type="http://schemas.openxmlformats.org/officeDocument/2006/relationships/oleObject" Target="../embeddings/oleObject58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3.vml"/><Relationship Id="rId6" Type="http://schemas.openxmlformats.org/officeDocument/2006/relationships/oleObject" Target="../embeddings/oleObject57.bin"/><Relationship Id="rId5" Type="http://schemas.openxmlformats.org/officeDocument/2006/relationships/oleObject" Target="../embeddings/oleObject56.bin"/><Relationship Id="rId10" Type="http://schemas.openxmlformats.org/officeDocument/2006/relationships/oleObject" Target="../embeddings/oleObject61.bin"/><Relationship Id="rId4" Type="http://schemas.openxmlformats.org/officeDocument/2006/relationships/oleObject" Target="../embeddings/oleObject55.bin"/><Relationship Id="rId9" Type="http://schemas.openxmlformats.org/officeDocument/2006/relationships/oleObject" Target="../embeddings/oleObject60.bin"/></Relationships>
</file>

<file path=ppt/slides/_rels/slide9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7.bin"/><Relationship Id="rId3" Type="http://schemas.openxmlformats.org/officeDocument/2006/relationships/oleObject" Target="../embeddings/oleObject62.bin"/><Relationship Id="rId7" Type="http://schemas.openxmlformats.org/officeDocument/2006/relationships/oleObject" Target="../embeddings/oleObject6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4.vml"/><Relationship Id="rId6" Type="http://schemas.openxmlformats.org/officeDocument/2006/relationships/oleObject" Target="../embeddings/oleObject65.bin"/><Relationship Id="rId5" Type="http://schemas.openxmlformats.org/officeDocument/2006/relationships/oleObject" Target="../embeddings/oleObject64.bin"/><Relationship Id="rId4" Type="http://schemas.openxmlformats.org/officeDocument/2006/relationships/oleObject" Target="../embeddings/oleObject63.bin"/><Relationship Id="rId9" Type="http://schemas.openxmlformats.org/officeDocument/2006/relationships/oleObject" Target="../embeddings/oleObject68.bin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9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5.vml"/><Relationship Id="rId4" Type="http://schemas.openxmlformats.org/officeDocument/2006/relationships/oleObject" Target="../embeddings/oleObject70.bin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524000" y="0"/>
            <a:ext cx="12191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E:\Users\User1\Desktop\cal\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60826"/>
            <a:ext cx="5208315" cy="6697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524000" y="0"/>
            <a:ext cx="12191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2" name="Picture 2" descr="E:\Users\User1\Desktop\cal\1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31840" y="83650"/>
            <a:ext cx="5336649" cy="6862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612228865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524000" y="0"/>
            <a:ext cx="12191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612228865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524000" y="0"/>
            <a:ext cx="12191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612228865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524000" y="0"/>
            <a:ext cx="12191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612228865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524000" y="0"/>
            <a:ext cx="12191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612228865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524000" y="0"/>
            <a:ext cx="12191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612228865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524000" y="0"/>
            <a:ext cx="12191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612228865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524000" y="0"/>
            <a:ext cx="12191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612228865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524000" y="0"/>
            <a:ext cx="12191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612228865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524000" y="0"/>
            <a:ext cx="12191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612228865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524000" y="0"/>
            <a:ext cx="12191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6122288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524000" y="0"/>
            <a:ext cx="12191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6" name="Picture 2" descr="E:\Users\User1\Desktop\cal\1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11390" y="0"/>
            <a:ext cx="5800773" cy="7458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612228865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524000" y="0"/>
            <a:ext cx="12191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612228865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524000" y="0"/>
            <a:ext cx="12191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612228865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524000" y="0"/>
            <a:ext cx="12191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612228865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524000" y="0"/>
            <a:ext cx="12191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612228865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524000" y="0"/>
            <a:ext cx="12191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612228865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524000" y="0"/>
            <a:ext cx="12191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612228865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524000" y="0"/>
            <a:ext cx="12191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612228865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524000" y="0"/>
            <a:ext cx="12191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612228865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524000" y="0"/>
            <a:ext cx="12191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612228865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524000" y="0"/>
            <a:ext cx="12191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6122288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524000" y="0"/>
            <a:ext cx="12191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0" name="Picture 2" descr="E:\Users\User1\Desktop\cal\1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71522" y="-11076"/>
            <a:ext cx="5475296" cy="7040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612228865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524000" y="0"/>
            <a:ext cx="12191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612228865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524000" y="0"/>
            <a:ext cx="12191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612228865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524000" y="0"/>
            <a:ext cx="12191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612228865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524000" y="0"/>
            <a:ext cx="12191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612228865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524000" y="0"/>
            <a:ext cx="12191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612228865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524000" y="0"/>
            <a:ext cx="12191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612228865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524000" y="0"/>
            <a:ext cx="12191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612228865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524000" y="0"/>
            <a:ext cx="12191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612228865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524000" y="0"/>
            <a:ext cx="12191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612228865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524000" y="0"/>
            <a:ext cx="12191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6122288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524000" y="0"/>
            <a:ext cx="12191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4" name="Picture 2" descr="E:\Users\User1\Desktop\cal\1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07704" y="-21866"/>
            <a:ext cx="6607244" cy="8496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612228865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524000" y="0"/>
            <a:ext cx="12191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6122288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524000" y="0"/>
            <a:ext cx="12191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8" name="Picture 2" descr="E:\Users\User1\Desktop\cal\1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83768" y="161791"/>
            <a:ext cx="5208700" cy="6697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6122288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524000" y="0"/>
            <a:ext cx="12191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2" name="Picture 2" descr="E:\Users\User1\Desktop\cal\1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67744" y="0"/>
            <a:ext cx="5568355" cy="7160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6122288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524000" y="0"/>
            <a:ext cx="12191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6" name="Picture 2" descr="E:\Users\User1\Desktop\cal\1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53798" y="96469"/>
            <a:ext cx="5258365" cy="6761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6122288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524000" y="0"/>
            <a:ext cx="12191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0" name="Picture 2" descr="E:\Users\User1\Desktop\cal\1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07704" y="0"/>
            <a:ext cx="6000403" cy="7715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6122288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524000" y="0"/>
            <a:ext cx="12191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4" name="Picture 2" descr="E:\Users\User1\Desktop\cal\1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39426" y="31481"/>
            <a:ext cx="5352331" cy="6882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612228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524000" y="0"/>
            <a:ext cx="12191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8" name="Picture 2" descr="E:\Users\User1\Desktop\cal\2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67743" y="33631"/>
            <a:ext cx="6144419" cy="7900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612228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524000" y="99392"/>
            <a:ext cx="12191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E:\Users\User1\Desktop\cal\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7584" y="0"/>
            <a:ext cx="5424339" cy="6974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6122288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524000" y="0"/>
            <a:ext cx="12191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2" name="Picture 2" descr="E:\Users\User1\Desktop\cal\2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61618" y="0"/>
            <a:ext cx="6216427" cy="7993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612228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524000" y="0"/>
            <a:ext cx="12191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6" name="Picture 2" descr="E:\Users\User1\Desktop\cal\2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59632" y="96469"/>
            <a:ext cx="5280323" cy="6789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612228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524000" y="0"/>
            <a:ext cx="12191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0" name="Picture 2" descr="E:\Users\User1\Desktop\cal\2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71800" y="0"/>
            <a:ext cx="5424339" cy="6974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612228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524000" y="0"/>
            <a:ext cx="12191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4" name="Picture 2" descr="E:\Users\User1\Desktop\cal\2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88518" y="281653"/>
            <a:ext cx="5023645" cy="6459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61222886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524000" y="0"/>
            <a:ext cx="12191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371600" y="152400"/>
            <a:ext cx="12191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8" name="Picture 2" descr="E:\Users\User1\Desktop\cal\2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57155" y="260648"/>
            <a:ext cx="5568355" cy="7160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61222886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524000" y="0"/>
            <a:ext cx="12191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2" name="Picture 2" descr="E:\Users\User1\Desktop\cal\2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79712" y="0"/>
            <a:ext cx="6136771" cy="7891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61222886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524000" y="0"/>
            <a:ext cx="12191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6" name="Picture 2" descr="E:\Users\User1\Desktop\cal\2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65512" y="-27118"/>
            <a:ext cx="5352331" cy="6882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61222886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524000" y="0"/>
            <a:ext cx="12191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0" name="Picture 2" descr="E:\Users\User1\Desktop\cal\2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31839" y="96469"/>
            <a:ext cx="5280323" cy="6789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61222886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524000" y="0"/>
            <a:ext cx="12191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4" name="Picture 2" descr="E:\Users\User1\Desktop\cal\2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27784" y="-13874"/>
            <a:ext cx="5280323" cy="6789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61222886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524000" y="0"/>
            <a:ext cx="12191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698" name="Picture 2" descr="E:\Users\User1\Desktop\cal\3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55776" y="0"/>
            <a:ext cx="5408774" cy="6954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6122288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524000" y="0"/>
            <a:ext cx="12191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 descr="E:\Users\User1\Desktop\cal\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23728" y="-243408"/>
            <a:ext cx="5968772" cy="7675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61222886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524000" y="0"/>
            <a:ext cx="12191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2" name="Picture 2" descr="E:\Users\User1\Desktop\cal\3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1839" y="116632"/>
            <a:ext cx="5352329" cy="6882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61222886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524000" y="0"/>
            <a:ext cx="12191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6" name="Picture 2" descr="E:\Users\User1\Desktop\cal\3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62753" y="0"/>
            <a:ext cx="5333386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61222886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524000" y="0"/>
            <a:ext cx="12191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0" name="Picture 2" descr="E:\Users\User1\Desktop\cal\3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75856" y="96469"/>
            <a:ext cx="5136307" cy="6604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61222886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524000" y="0"/>
            <a:ext cx="12191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4" name="Picture 2" descr="E:\Users\User1\Desktop\cal\3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05925" y="-88715"/>
            <a:ext cx="5402380" cy="6946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61222886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524000" y="0"/>
            <a:ext cx="12191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18" name="Picture 2" descr="E:\Users\User1\Desktop\cal\3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09455" y="1"/>
            <a:ext cx="5186684" cy="6669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61222886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524000" y="0"/>
            <a:ext cx="12191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2" name="Picture 2" descr="E:\Users\User1\Desktop\cal\3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62752" y="0"/>
            <a:ext cx="53333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61222886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524000" y="0"/>
            <a:ext cx="12191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6" name="Picture 2" descr="E:\Users\User1\Desktop\cal\3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79712" y="0"/>
            <a:ext cx="5856387" cy="7530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61222886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524000" y="0"/>
            <a:ext cx="12191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E:\Users\User1\Desktop\ryz1\4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38575" y="0"/>
            <a:ext cx="5352331" cy="6882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82086058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524000" y="0"/>
            <a:ext cx="12191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E:\Users\User1\Desktop\ryz1\4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23392" y="8681"/>
            <a:ext cx="5235932" cy="6732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82086058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524000" y="0"/>
            <a:ext cx="12191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 descr="E:\Users\User1\Desktop\ryz1\4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1838" y="260648"/>
            <a:ext cx="7680325" cy="9875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8208605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524000" y="0"/>
            <a:ext cx="12191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 descr="E:\Users\User1\Desktop\cal\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35696" y="-25963"/>
            <a:ext cx="6216426" cy="7993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61222886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524000" y="0"/>
            <a:ext cx="12191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 descr="E:\Users\User1\Desktop\ryz1\4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87824" y="47080"/>
            <a:ext cx="5296774" cy="6810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82086058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524000" y="0"/>
            <a:ext cx="12191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 descr="E:\Users\User1\Desktop\ryz1\4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11760" y="0"/>
            <a:ext cx="5712371" cy="7345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82086058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524000" y="0"/>
            <a:ext cx="12191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" name="Picture 2" descr="E:\Users\User1\Desktop\ryz1\4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59833" y="-32008"/>
            <a:ext cx="5352330" cy="6882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82086058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524000" y="0"/>
            <a:ext cx="12191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0" name="Picture 2" descr="E:\Users\User1\Desktop\ryz1\4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31840" y="96469"/>
            <a:ext cx="5280323" cy="6789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30441562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524000" y="0"/>
            <a:ext cx="12191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4" name="Picture 2" descr="E:\Users\User1\Desktop\ryz1\4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1311" y="116632"/>
            <a:ext cx="7680325" cy="9875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82086058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524000" y="0"/>
            <a:ext cx="12191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8" name="Picture 2" descr="E:\Users\User1\Desktop\ryz1\4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79712" y="96469"/>
            <a:ext cx="6432451" cy="8271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30441562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524000" y="0"/>
            <a:ext cx="12191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2" name="Picture 2" descr="E:\Users\User1\Desktop\ryz1\5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26363" y="-12180"/>
            <a:ext cx="5352331" cy="6882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30441562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524000" y="0"/>
            <a:ext cx="12191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6" name="Picture 2" descr="E:\Users\User1\Desktop\ryz1\5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79712" y="96469"/>
            <a:ext cx="6432451" cy="8271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30441562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524000" y="0"/>
            <a:ext cx="12191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0" name="Picture 2" descr="E:\Users\User1\Desktop\ryz1\5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31840" y="3875"/>
            <a:ext cx="5280323" cy="6789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30441562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524000" y="0"/>
            <a:ext cx="12191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4" name="Picture 2" descr="E:\Users\User1\Desktop\ryz1\5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36478" y="0"/>
            <a:ext cx="5775685" cy="7426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3044156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524000" y="0"/>
            <a:ext cx="12191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 descr="E:\Users\User1\Desktop\cal\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38981" y="0"/>
            <a:ext cx="6000403" cy="7715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61222886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524000" y="0"/>
            <a:ext cx="12191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8" name="Picture 2" descr="E:\Users\User1\Desktop\ryz1\5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03847" y="80413"/>
            <a:ext cx="5208315" cy="6697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30441562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524000" y="0"/>
            <a:ext cx="12191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2" name="Picture 2" descr="E:\Users\User1\Desktop\ryz1\5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27784" y="1"/>
            <a:ext cx="5248750" cy="6749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48904613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524000" y="0"/>
            <a:ext cx="12191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6" name="Picture 2" descr="E:\Users\User1\Desktop\ryz1\5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09439" y="0"/>
            <a:ext cx="5242684" cy="6741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48904613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524000" y="0"/>
            <a:ext cx="12191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0" name="Picture 2" descr="E:\Users\User1\Desktop\ryz1\5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59183" y="0"/>
            <a:ext cx="5352331" cy="6882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48904613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524000" y="0"/>
            <a:ext cx="12191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4" name="Picture 2" descr="E:\Users\User1\Desktop\ryz1\5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71800" y="0"/>
            <a:ext cx="5339917" cy="6866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48904613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524000" y="0"/>
            <a:ext cx="12191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8" name="Picture 2" descr="E:\Users\User1\Desktop\ryz1\5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71800" y="-6531"/>
            <a:ext cx="5264700" cy="6769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48904613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524000" y="0"/>
            <a:ext cx="12191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0" name="Picture 2" descr="E:\Users\User1\Desktop\cal\cal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11760" y="96467"/>
            <a:ext cx="5280323" cy="6789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61222886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524000" y="0"/>
            <a:ext cx="12191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4" name="Picture 2" descr="E:\Users\User1\Desktop\cal\cal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9592" y="404664"/>
            <a:ext cx="7680325" cy="9875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61222886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524000" y="0"/>
            <a:ext cx="12191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38" name="Picture 2" descr="E:\Users\User1\Desktop\cal\cal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9592" y="-8479"/>
            <a:ext cx="6432449" cy="8271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61222886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524000" y="0"/>
            <a:ext cx="12191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2" name="Picture 2" descr="E:\Users\User1\Desktop\cal\cal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11760" y="-58475"/>
            <a:ext cx="5424338" cy="6974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6122288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524000" y="0"/>
            <a:ext cx="12191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" name="Picture 2" descr="E:\Users\User1\Desktop\cal\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59832" y="-1"/>
            <a:ext cx="5371027" cy="690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61222886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524000" y="0"/>
            <a:ext cx="12191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6" name="Picture 2" descr="E:\Users\User1\Desktop\cal\cal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55775" y="0"/>
            <a:ext cx="5856387" cy="7530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61222886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524000" y="0"/>
            <a:ext cx="12191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0" name="Picture 2" descr="E:\Users\User1\Desktop\cal\cal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84969" y="19919"/>
            <a:ext cx="5227193" cy="6721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61222886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524000" y="0"/>
            <a:ext cx="12191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4" name="Picture 2" descr="E:\Users\User1\Desktop\cal\cal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75856" y="20244"/>
            <a:ext cx="5121946" cy="6586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61222886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524000" y="0"/>
            <a:ext cx="12191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58" name="Picture 2" descr="E:\Users\User1\Desktop\cal\cal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24183" y="620687"/>
            <a:ext cx="5487980" cy="7056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61222886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524000" y="0"/>
            <a:ext cx="12191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2" name="Picture 2" descr="E:\Users\User1\Desktop\cal\cal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50372" y="0"/>
            <a:ext cx="5242684" cy="6741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61222886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524000" y="0"/>
            <a:ext cx="12191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6" name="Picture 2" descr="E:\Users\User1\Desktop\cal\cal1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99612" y="-18296"/>
            <a:ext cx="5744773" cy="7386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61222886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524000" y="0"/>
            <a:ext cx="12191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0" name="Picture 2" descr="E:\Users\User1\Desktop\cal\cal1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92850" y="0"/>
            <a:ext cx="5242683" cy="6741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61222886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524000" y="0"/>
            <a:ext cx="12191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4" name="Picture 2" descr="E:\Users\User1\Desktop\cal\cal1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25462" y="1"/>
            <a:ext cx="5242684" cy="6741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61222886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524000" y="0"/>
            <a:ext cx="12191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78" name="Picture 2" descr="E:\Users\User1\Desktop\cal\cal1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9592" y="692696"/>
            <a:ext cx="7680325" cy="9875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61222886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524000" y="0"/>
            <a:ext cx="12191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2" name="Picture 2" descr="E:\Users\User1\Desktop\cal\cal1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63688" y="0"/>
            <a:ext cx="6841179" cy="8796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6122288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524000" y="0"/>
            <a:ext cx="12191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0" name="Picture 2" descr="E:\Users\User1\Desktop\cal\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16632"/>
            <a:ext cx="5242684" cy="6741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612228865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524000" y="0"/>
            <a:ext cx="12191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26" name="Picture 2" descr="E:\Users\User1\Desktop\cal\cal1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51720" y="0"/>
            <a:ext cx="5968772" cy="7675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612228865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524000" y="0"/>
            <a:ext cx="12191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0" name="Picture 2" descr="E:\Users\User1\Desktop\cal\cal1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03849" y="188639"/>
            <a:ext cx="5208314" cy="6697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612228865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524000" y="0"/>
            <a:ext cx="12191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4" name="Picture 2" descr="E:\Users\User1\Desktop\cal\cal1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03848" y="96469"/>
            <a:ext cx="5208315" cy="6697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612228865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524000" y="0"/>
            <a:ext cx="12191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298" name="Picture 2" descr="E:\Users\User1\Desktop\cal\cal1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89061"/>
            <a:ext cx="6360443" cy="8178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612228865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524000" y="0"/>
            <a:ext cx="12191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2" name="Picture 2" descr="E:\Users\User1\Desktop\cal\cal1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03848" y="96470"/>
            <a:ext cx="5208315" cy="6697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612228865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524000" y="0"/>
            <a:ext cx="12191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46" name="Picture 2" descr="E:\Users\User1\Desktop\cal\cal2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7584" y="188640"/>
            <a:ext cx="7680325" cy="9875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612228865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524000" y="0"/>
            <a:ext cx="12191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612228865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2"/>
          <p:cNvSpPr txBox="1">
            <a:spLocks noChangeArrowheads="1"/>
          </p:cNvSpPr>
          <p:nvPr/>
        </p:nvSpPr>
        <p:spPr bwMode="auto">
          <a:xfrm>
            <a:off x="5992813" y="176213"/>
            <a:ext cx="2709862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ar-SA" sz="4000">
                <a:cs typeface="Roya" pitchFamily="10" charset="-78"/>
              </a:rPr>
              <a:t>انتگرال معين</a:t>
            </a:r>
            <a:r>
              <a:rPr lang="en-US" sz="4000">
                <a:cs typeface="Roya" pitchFamily="10" charset="-78"/>
              </a:rPr>
              <a:t> :</a:t>
            </a:r>
            <a:r>
              <a:rPr lang="en-US">
                <a:cs typeface="Roya" pitchFamily="10" charset="-78"/>
              </a:rPr>
              <a:t> </a:t>
            </a:r>
            <a:endParaRPr lang="en-US"/>
          </a:p>
        </p:txBody>
      </p:sp>
      <p:sp>
        <p:nvSpPr>
          <p:cNvPr id="2051" name="Text Box 3"/>
          <p:cNvSpPr txBox="1">
            <a:spLocks noChangeArrowheads="1"/>
          </p:cNvSpPr>
          <p:nvPr/>
        </p:nvSpPr>
        <p:spPr bwMode="auto">
          <a:xfrm>
            <a:off x="5562600" y="990600"/>
            <a:ext cx="28829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ar-SA" b="1">
                <a:cs typeface="Roya" pitchFamily="10" charset="-78"/>
              </a:rPr>
              <a:t>انتگرال </a:t>
            </a:r>
            <a:r>
              <a:rPr lang="ar-SA" sz="3200" b="1">
                <a:cs typeface="Roya" pitchFamily="10" charset="-78"/>
              </a:rPr>
              <a:t>تابع</a:t>
            </a:r>
            <a:r>
              <a:rPr lang="en-US" sz="3200" b="1">
                <a:cs typeface="Roya" pitchFamily="10" charset="-78"/>
              </a:rPr>
              <a:t> f</a:t>
            </a:r>
            <a:r>
              <a:rPr lang="en-US" b="1">
                <a:cs typeface="Roya" pitchFamily="10" charset="-78"/>
              </a:rPr>
              <a:t> </a:t>
            </a:r>
            <a:r>
              <a:rPr lang="ar-SA" b="1">
                <a:cs typeface="Roya" pitchFamily="10" charset="-78"/>
              </a:rPr>
              <a:t>روي بازه</a:t>
            </a:r>
            <a:r>
              <a:rPr lang="en-US">
                <a:cs typeface="Roya" pitchFamily="10" charset="-78"/>
              </a:rPr>
              <a:t> </a:t>
            </a:r>
          </a:p>
        </p:txBody>
      </p:sp>
      <p:graphicFrame>
        <p:nvGraphicFramePr>
          <p:cNvPr id="2052" name="Object 4"/>
          <p:cNvGraphicFramePr>
            <a:graphicFrameLocks noChangeAspect="1"/>
          </p:cNvGraphicFramePr>
          <p:nvPr/>
        </p:nvGraphicFramePr>
        <p:xfrm>
          <a:off x="5029200" y="990600"/>
          <a:ext cx="863600" cy="615950"/>
        </p:xfrm>
        <a:graphic>
          <a:graphicData uri="http://schemas.openxmlformats.org/presentationml/2006/ole">
            <p:oleObj spid="_x0000_s1026" name="Equation" r:id="rId3" imgW="355320" imgH="253800" progId="Equation.DSMT4">
              <p:embed/>
            </p:oleObj>
          </a:graphicData>
        </a:graphic>
      </p:graphicFrame>
      <p:sp>
        <p:nvSpPr>
          <p:cNvPr id="2053" name="Text Box 5"/>
          <p:cNvSpPr txBox="1">
            <a:spLocks noChangeArrowheads="1"/>
          </p:cNvSpPr>
          <p:nvPr/>
        </p:nvSpPr>
        <p:spPr bwMode="auto">
          <a:xfrm>
            <a:off x="538163" y="1066800"/>
            <a:ext cx="431165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ar-SA" b="1">
                <a:cs typeface="Roya" pitchFamily="10" charset="-78"/>
              </a:rPr>
              <a:t>انتگرال معين مي نامييم و به صورت زير</a:t>
            </a:r>
            <a:r>
              <a:rPr lang="en-US" b="1">
                <a:cs typeface="Roya" pitchFamily="10" charset="-78"/>
              </a:rPr>
              <a:t> </a:t>
            </a:r>
          </a:p>
          <a:p>
            <a:endParaRPr lang="en-US" b="1">
              <a:cs typeface="Roya" pitchFamily="10" charset="-78"/>
            </a:endParaRPr>
          </a:p>
        </p:txBody>
      </p:sp>
      <p:sp>
        <p:nvSpPr>
          <p:cNvPr id="2054" name="Text Box 6"/>
          <p:cNvSpPr txBox="1">
            <a:spLocks noChangeArrowheads="1"/>
          </p:cNvSpPr>
          <p:nvPr/>
        </p:nvSpPr>
        <p:spPr bwMode="auto">
          <a:xfrm>
            <a:off x="6889750" y="1717675"/>
            <a:ext cx="17367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ar-SA">
                <a:cs typeface="Zar" pitchFamily="10" charset="-78"/>
              </a:rPr>
              <a:t>نشان مي</a:t>
            </a:r>
            <a:r>
              <a:rPr lang="ar-SA"/>
              <a:t> </a:t>
            </a:r>
            <a:r>
              <a:rPr lang="ar-SA">
                <a:cs typeface="Zar" pitchFamily="10" charset="-78"/>
              </a:rPr>
              <a:t>دهيم</a:t>
            </a:r>
            <a:r>
              <a:rPr lang="en-US">
                <a:cs typeface="Zar" pitchFamily="10" charset="-78"/>
              </a:rPr>
              <a:t> .</a:t>
            </a:r>
          </a:p>
        </p:txBody>
      </p:sp>
      <p:graphicFrame>
        <p:nvGraphicFramePr>
          <p:cNvPr id="2055" name="Object 7"/>
          <p:cNvGraphicFramePr>
            <a:graphicFrameLocks noChangeAspect="1"/>
          </p:cNvGraphicFramePr>
          <p:nvPr/>
        </p:nvGraphicFramePr>
        <p:xfrm>
          <a:off x="3392488" y="2133600"/>
          <a:ext cx="2740025" cy="1536700"/>
        </p:xfrm>
        <a:graphic>
          <a:graphicData uri="http://schemas.openxmlformats.org/presentationml/2006/ole">
            <p:oleObj spid="_x0000_s1027" name="Equation" r:id="rId4" imgW="838080" imgH="469800" progId="Equation.DSMT4">
              <p:embed/>
            </p:oleObj>
          </a:graphicData>
        </a:graphic>
      </p:graphicFrame>
      <p:sp>
        <p:nvSpPr>
          <p:cNvPr id="2056" name="Text Box 8"/>
          <p:cNvSpPr txBox="1">
            <a:spLocks noChangeArrowheads="1"/>
          </p:cNvSpPr>
          <p:nvPr/>
        </p:nvSpPr>
        <p:spPr bwMode="auto">
          <a:xfrm>
            <a:off x="831850" y="3810000"/>
            <a:ext cx="7704138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ar-SA" b="1"/>
              <a:t>مفهوم ديگر اين انتگرال معين عبارت است از مساحت زير خم</a:t>
            </a:r>
            <a:r>
              <a:rPr lang="en-US" b="1"/>
              <a:t>   ( f(x  </a:t>
            </a:r>
            <a:r>
              <a:rPr lang="ar-SA" b="1"/>
              <a:t>بين</a:t>
            </a:r>
            <a:r>
              <a:rPr lang="en-US" b="1"/>
              <a:t> </a:t>
            </a:r>
          </a:p>
          <a:p>
            <a:r>
              <a:rPr lang="en-US" b="1"/>
              <a:t>  a  </a:t>
            </a:r>
            <a:r>
              <a:rPr lang="ar-SA" altLang="ar-SA" b="1"/>
              <a:t>تا</a:t>
            </a:r>
            <a:r>
              <a:rPr lang="en-GB" altLang="ar-SA" b="1"/>
              <a:t> </a:t>
            </a:r>
            <a:r>
              <a:rPr lang="en-US" b="1"/>
              <a:t>b  .</a:t>
            </a:r>
            <a:endParaRPr lang="en-US"/>
          </a:p>
        </p:txBody>
      </p:sp>
      <p:graphicFrame>
        <p:nvGraphicFramePr>
          <p:cNvPr id="2057" name="Object 9"/>
          <p:cNvGraphicFramePr>
            <a:graphicFrameLocks noChangeAspect="1"/>
          </p:cNvGraphicFramePr>
          <p:nvPr/>
        </p:nvGraphicFramePr>
        <p:xfrm>
          <a:off x="2667000" y="4191000"/>
          <a:ext cx="3486150" cy="2898775"/>
        </p:xfrm>
        <a:graphic>
          <a:graphicData uri="http://schemas.openxmlformats.org/presentationml/2006/ole">
            <p:oleObj spid="_x0000_s1028" name="Bitmap Image" r:id="rId5" imgW="3104762" imgH="2580952" progId="Paint.Picture">
              <p:embed/>
            </p:oleObj>
          </a:graphicData>
        </a:graphic>
      </p:graphicFrame>
      <p:sp>
        <p:nvSpPr>
          <p:cNvPr id="2058" name="Text Box 10"/>
          <p:cNvSpPr txBox="1">
            <a:spLocks noChangeArrowheads="1"/>
          </p:cNvSpPr>
          <p:nvPr/>
        </p:nvSpPr>
        <p:spPr bwMode="auto">
          <a:xfrm>
            <a:off x="4259263" y="5832475"/>
            <a:ext cx="5572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A</a:t>
            </a:r>
          </a:p>
        </p:txBody>
      </p:sp>
      <p:sp>
        <p:nvSpPr>
          <p:cNvPr id="2059" name="Line 11"/>
          <p:cNvSpPr>
            <a:spLocks noChangeShapeType="1"/>
          </p:cNvSpPr>
          <p:nvPr/>
        </p:nvSpPr>
        <p:spPr bwMode="auto">
          <a:xfrm flipV="1">
            <a:off x="6019800" y="2895600"/>
            <a:ext cx="609600" cy="609600"/>
          </a:xfrm>
          <a:prstGeom prst="line">
            <a:avLst/>
          </a:prstGeom>
          <a:noFill/>
          <a:ln w="9525">
            <a:noFill/>
            <a:round/>
            <a:headEnd/>
            <a:tailEnd type="triangle" w="med" len="med"/>
          </a:ln>
          <a:effectLst/>
        </p:spPr>
        <p:txBody>
          <a:bodyPr wrap="none" anchor="ctr">
            <a:spAutoFit/>
          </a:bodyPr>
          <a:lstStyle/>
          <a:p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7" dur="1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2" dur="1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7" dur="1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2" dur="1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7" dur="1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0" grpId="0" autoUpdateAnimBg="0"/>
      <p:bldP spid="2051" grpId="0" autoUpdateAnimBg="0"/>
      <p:bldP spid="2053" grpId="0" autoUpdateAnimBg="0"/>
      <p:bldP spid="2054" grpId="0" autoUpdateAnimBg="0"/>
      <p:bldP spid="2056" grpId="0" autoUpdateAnimBg="0"/>
      <p:bldP spid="2058" grpId="0" autoUpdateAnimBg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2"/>
          <p:cNvSpPr txBox="1">
            <a:spLocks noChangeArrowheads="1"/>
          </p:cNvSpPr>
          <p:nvPr/>
        </p:nvSpPr>
        <p:spPr bwMode="auto">
          <a:xfrm>
            <a:off x="6761163" y="193675"/>
            <a:ext cx="18653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ar-SA"/>
              <a:t>قضيه :اگر تابع</a:t>
            </a:r>
            <a:r>
              <a:rPr lang="en-US"/>
              <a:t> </a:t>
            </a:r>
          </a:p>
        </p:txBody>
      </p:sp>
      <p:graphicFrame>
        <p:nvGraphicFramePr>
          <p:cNvPr id="5123" name="Object 3"/>
          <p:cNvGraphicFramePr>
            <a:graphicFrameLocks noChangeAspect="1"/>
          </p:cNvGraphicFramePr>
          <p:nvPr/>
        </p:nvGraphicFramePr>
        <p:xfrm>
          <a:off x="6553200" y="304800"/>
          <a:ext cx="341313" cy="457200"/>
        </p:xfrm>
        <a:graphic>
          <a:graphicData uri="http://schemas.openxmlformats.org/presentationml/2006/ole">
            <p:oleObj spid="_x0000_s2050" name="Equation" r:id="rId3" imgW="152280" imgH="203040" progId="Equation.DSMT4">
              <p:embed/>
            </p:oleObj>
          </a:graphicData>
        </a:graphic>
      </p:graphicFrame>
      <p:sp>
        <p:nvSpPr>
          <p:cNvPr id="5124" name="Text Box 4"/>
          <p:cNvSpPr txBox="1">
            <a:spLocks noChangeArrowheads="1"/>
          </p:cNvSpPr>
          <p:nvPr/>
        </p:nvSpPr>
        <p:spPr bwMode="auto">
          <a:xfrm>
            <a:off x="4800600" y="228600"/>
            <a:ext cx="16224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ar-SA"/>
              <a:t>در بازه بسته</a:t>
            </a:r>
            <a:r>
              <a:rPr lang="en-US"/>
              <a:t> </a:t>
            </a:r>
          </a:p>
        </p:txBody>
      </p:sp>
      <p:graphicFrame>
        <p:nvGraphicFramePr>
          <p:cNvPr id="5125" name="Object 5"/>
          <p:cNvGraphicFramePr>
            <a:graphicFrameLocks noChangeAspect="1"/>
          </p:cNvGraphicFramePr>
          <p:nvPr/>
        </p:nvGraphicFramePr>
        <p:xfrm>
          <a:off x="4191000" y="304800"/>
          <a:ext cx="609600" cy="434975"/>
        </p:xfrm>
        <a:graphic>
          <a:graphicData uri="http://schemas.openxmlformats.org/presentationml/2006/ole">
            <p:oleObj spid="_x0000_s2051" name="Equation" r:id="rId4" imgW="355320" imgH="253800" progId="Equation.DSMT4">
              <p:embed/>
            </p:oleObj>
          </a:graphicData>
        </a:graphic>
      </p:graphicFrame>
      <p:sp>
        <p:nvSpPr>
          <p:cNvPr id="5127" name="Text Box 7"/>
          <p:cNvSpPr txBox="1">
            <a:spLocks noChangeArrowheads="1"/>
          </p:cNvSpPr>
          <p:nvPr/>
        </p:nvSpPr>
        <p:spPr bwMode="auto">
          <a:xfrm>
            <a:off x="2209800" y="228600"/>
            <a:ext cx="16621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ar-SA"/>
              <a:t>پيوسته باشد و</a:t>
            </a:r>
            <a:endParaRPr lang="en-US"/>
          </a:p>
        </p:txBody>
      </p:sp>
      <p:sp>
        <p:nvSpPr>
          <p:cNvPr id="5128" name="Text Box 8"/>
          <p:cNvSpPr txBox="1">
            <a:spLocks noChangeArrowheads="1"/>
          </p:cNvSpPr>
          <p:nvPr/>
        </p:nvSpPr>
        <p:spPr bwMode="auto">
          <a:xfrm>
            <a:off x="2041525" y="193675"/>
            <a:ext cx="5064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rtl="0"/>
            <a:r>
              <a:rPr lang="en-US"/>
              <a:t>F</a:t>
            </a:r>
          </a:p>
        </p:txBody>
      </p:sp>
      <p:sp>
        <p:nvSpPr>
          <p:cNvPr id="5129" name="Text Box 9"/>
          <p:cNvSpPr txBox="1">
            <a:spLocks noChangeArrowheads="1"/>
          </p:cNvSpPr>
          <p:nvPr/>
        </p:nvSpPr>
        <p:spPr bwMode="auto">
          <a:xfrm>
            <a:off x="801688" y="193675"/>
            <a:ext cx="1195387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ar-SA"/>
              <a:t>پاد مشتق</a:t>
            </a:r>
            <a:endParaRPr lang="en-US"/>
          </a:p>
          <a:p>
            <a:endParaRPr lang="en-US"/>
          </a:p>
        </p:txBody>
      </p:sp>
      <p:sp>
        <p:nvSpPr>
          <p:cNvPr id="5130" name="Text Box 10"/>
          <p:cNvSpPr txBox="1">
            <a:spLocks noChangeArrowheads="1"/>
          </p:cNvSpPr>
          <p:nvPr/>
        </p:nvSpPr>
        <p:spPr bwMode="auto">
          <a:xfrm>
            <a:off x="8366125" y="803275"/>
            <a:ext cx="438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rtl="0"/>
            <a:r>
              <a:rPr lang="en-US"/>
              <a:t>f</a:t>
            </a:r>
          </a:p>
        </p:txBody>
      </p:sp>
      <p:sp>
        <p:nvSpPr>
          <p:cNvPr id="5132" name="Text Box 12"/>
          <p:cNvSpPr txBox="1">
            <a:spLocks noChangeArrowheads="1"/>
          </p:cNvSpPr>
          <p:nvPr/>
        </p:nvSpPr>
        <p:spPr bwMode="auto">
          <a:xfrm>
            <a:off x="7381875" y="727075"/>
            <a:ext cx="86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ar-SA"/>
              <a:t>آنگاه</a:t>
            </a:r>
            <a:r>
              <a:rPr lang="en-US"/>
              <a:t> </a:t>
            </a:r>
          </a:p>
        </p:txBody>
      </p:sp>
      <p:graphicFrame>
        <p:nvGraphicFramePr>
          <p:cNvPr id="5133" name="Object 13"/>
          <p:cNvGraphicFramePr>
            <a:graphicFrameLocks noChangeAspect="1"/>
          </p:cNvGraphicFramePr>
          <p:nvPr/>
        </p:nvGraphicFramePr>
        <p:xfrm>
          <a:off x="3276600" y="693738"/>
          <a:ext cx="2971800" cy="955675"/>
        </p:xfrm>
        <a:graphic>
          <a:graphicData uri="http://schemas.openxmlformats.org/presentationml/2006/ole">
            <p:oleObj spid="_x0000_s2052" name="Equation" r:id="rId5" imgW="1460160" imgH="469800" progId="Equation.DSMT4">
              <p:embed/>
            </p:oleObj>
          </a:graphicData>
        </a:graphic>
      </p:graphicFrame>
      <p:sp>
        <p:nvSpPr>
          <p:cNvPr id="5134" name="Text Box 14"/>
          <p:cNvSpPr txBox="1">
            <a:spLocks noChangeArrowheads="1"/>
          </p:cNvSpPr>
          <p:nvPr/>
        </p:nvSpPr>
        <p:spPr bwMode="auto">
          <a:xfrm>
            <a:off x="2651125" y="803275"/>
            <a:ext cx="4127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.</a:t>
            </a:r>
          </a:p>
        </p:txBody>
      </p:sp>
      <p:sp>
        <p:nvSpPr>
          <p:cNvPr id="5135" name="Text Box 15"/>
          <p:cNvSpPr txBox="1">
            <a:spLocks noChangeArrowheads="1"/>
          </p:cNvSpPr>
          <p:nvPr/>
        </p:nvSpPr>
        <p:spPr bwMode="auto">
          <a:xfrm>
            <a:off x="6818313" y="1565275"/>
            <a:ext cx="188436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ar-SA"/>
              <a:t>تا كنون همواره</a:t>
            </a:r>
            <a:r>
              <a:rPr lang="en-US"/>
              <a:t> </a:t>
            </a:r>
          </a:p>
        </p:txBody>
      </p:sp>
      <p:graphicFrame>
        <p:nvGraphicFramePr>
          <p:cNvPr id="5136" name="Object 16"/>
          <p:cNvGraphicFramePr>
            <a:graphicFrameLocks noChangeAspect="1"/>
          </p:cNvGraphicFramePr>
          <p:nvPr/>
        </p:nvGraphicFramePr>
        <p:xfrm>
          <a:off x="6172200" y="1600200"/>
          <a:ext cx="762000" cy="379413"/>
        </p:xfrm>
        <a:graphic>
          <a:graphicData uri="http://schemas.openxmlformats.org/presentationml/2006/ole">
            <p:oleObj spid="_x0000_s2053" name="Equation" r:id="rId6" imgW="355320" imgH="177480" progId="Equation.DSMT4">
              <p:embed/>
            </p:oleObj>
          </a:graphicData>
        </a:graphic>
      </p:graphicFrame>
      <p:sp>
        <p:nvSpPr>
          <p:cNvPr id="5137" name="Text Box 17"/>
          <p:cNvSpPr txBox="1">
            <a:spLocks noChangeArrowheads="1"/>
          </p:cNvSpPr>
          <p:nvPr/>
        </p:nvSpPr>
        <p:spPr bwMode="auto">
          <a:xfrm>
            <a:off x="3257550" y="1489075"/>
            <a:ext cx="27019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ar-SA"/>
              <a:t>فرض كرده ايم حال اگر</a:t>
            </a:r>
            <a:r>
              <a:rPr lang="en-US"/>
              <a:t> </a:t>
            </a:r>
          </a:p>
        </p:txBody>
      </p:sp>
      <p:graphicFrame>
        <p:nvGraphicFramePr>
          <p:cNvPr id="5138" name="Object 18"/>
          <p:cNvGraphicFramePr>
            <a:graphicFrameLocks noChangeAspect="1"/>
          </p:cNvGraphicFramePr>
          <p:nvPr/>
        </p:nvGraphicFramePr>
        <p:xfrm>
          <a:off x="2514600" y="1600200"/>
          <a:ext cx="762000" cy="379413"/>
        </p:xfrm>
        <a:graphic>
          <a:graphicData uri="http://schemas.openxmlformats.org/presentationml/2006/ole">
            <p:oleObj spid="_x0000_s2054" name="Equation" r:id="rId7" imgW="355320" imgH="177480" progId="Equation.DSMT4">
              <p:embed/>
            </p:oleObj>
          </a:graphicData>
        </a:graphic>
      </p:graphicFrame>
      <p:sp>
        <p:nvSpPr>
          <p:cNvPr id="5139" name="Text Box 19"/>
          <p:cNvSpPr txBox="1">
            <a:spLocks noChangeArrowheads="1"/>
          </p:cNvSpPr>
          <p:nvPr/>
        </p:nvSpPr>
        <p:spPr bwMode="auto">
          <a:xfrm>
            <a:off x="338138" y="1489075"/>
            <a:ext cx="20399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ar-SA"/>
              <a:t>باشدخواهيم داشت</a:t>
            </a:r>
            <a:endParaRPr lang="en-US"/>
          </a:p>
        </p:txBody>
      </p:sp>
      <p:graphicFrame>
        <p:nvGraphicFramePr>
          <p:cNvPr id="5141" name="Object 21"/>
          <p:cNvGraphicFramePr>
            <a:graphicFrameLocks noChangeAspect="1"/>
          </p:cNvGraphicFramePr>
          <p:nvPr/>
        </p:nvGraphicFramePr>
        <p:xfrm>
          <a:off x="3733800" y="2133600"/>
          <a:ext cx="2819400" cy="984250"/>
        </p:xfrm>
        <a:graphic>
          <a:graphicData uri="http://schemas.openxmlformats.org/presentationml/2006/ole">
            <p:oleObj spid="_x0000_s2055" name="Equation" r:id="rId8" imgW="1346040" imgH="469800" progId="Equation.DSMT4">
              <p:embed/>
            </p:oleObj>
          </a:graphicData>
        </a:graphic>
      </p:graphicFrame>
      <p:sp>
        <p:nvSpPr>
          <p:cNvPr id="5142" name="Text Box 22"/>
          <p:cNvSpPr txBox="1">
            <a:spLocks noChangeArrowheads="1"/>
          </p:cNvSpPr>
          <p:nvPr/>
        </p:nvSpPr>
        <p:spPr bwMode="auto">
          <a:xfrm>
            <a:off x="5627688" y="3013075"/>
            <a:ext cx="29987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ar-SA"/>
              <a:t>به مثال هاي ذيل توجه كنيد</a:t>
            </a:r>
            <a:r>
              <a:rPr lang="en-US"/>
              <a:t>:</a:t>
            </a:r>
          </a:p>
        </p:txBody>
      </p:sp>
      <p:graphicFrame>
        <p:nvGraphicFramePr>
          <p:cNvPr id="5143" name="Object 23"/>
          <p:cNvGraphicFramePr>
            <a:graphicFrameLocks noChangeAspect="1"/>
          </p:cNvGraphicFramePr>
          <p:nvPr/>
        </p:nvGraphicFramePr>
        <p:xfrm>
          <a:off x="1981200" y="3429000"/>
          <a:ext cx="5867400" cy="2986088"/>
        </p:xfrm>
        <a:graphic>
          <a:graphicData uri="http://schemas.openxmlformats.org/presentationml/2006/ole">
            <p:oleObj spid="_x0000_s2056" name="Equation" r:id="rId9" imgW="3543120" imgH="1803240" progId="Equation.DSMT4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7" dur="1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2" dur="1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7" dur="1" fill="hold"/>
                                        <p:tgtEl>
                                          <p:spTgt spid="512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2" dur="1" fill="hold"/>
                                        <p:tgtEl>
                                          <p:spTgt spid="513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7" dur="1" fill="hold"/>
                                        <p:tgtEl>
                                          <p:spTgt spid="513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52" dur="1" fill="hold"/>
                                        <p:tgtEl>
                                          <p:spTgt spid="513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57" dur="1" fill="hold"/>
                                        <p:tgtEl>
                                          <p:spTgt spid="513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62" dur="1" fill="hold"/>
                                        <p:tgtEl>
                                          <p:spTgt spid="513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67" dur="1" fill="hold"/>
                                        <p:tgtEl>
                                          <p:spTgt spid="513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2" dur="1" fill="hold"/>
                                        <p:tgtEl>
                                          <p:spTgt spid="513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7" dur="1" fill="hold"/>
                                        <p:tgtEl>
                                          <p:spTgt spid="513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82" dur="1" fill="hold"/>
                                        <p:tgtEl>
                                          <p:spTgt spid="514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87" dur="1" fill="hold"/>
                                        <p:tgtEl>
                                          <p:spTgt spid="514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92" dur="1" fill="hold"/>
                                        <p:tgtEl>
                                          <p:spTgt spid="514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2" grpId="0" autoUpdateAnimBg="0"/>
      <p:bldP spid="5124" grpId="0" autoUpdateAnimBg="0"/>
      <p:bldP spid="5127" grpId="0" autoUpdateAnimBg="0"/>
      <p:bldP spid="5128" grpId="0" autoUpdateAnimBg="0"/>
      <p:bldP spid="5129" grpId="0" autoUpdateAnimBg="0"/>
      <p:bldP spid="5130" grpId="0" autoUpdateAnimBg="0"/>
      <p:bldP spid="5132" grpId="0" autoUpdateAnimBg="0"/>
      <p:bldP spid="5135" grpId="0" autoUpdateAnimBg="0"/>
      <p:bldP spid="5137" grpId="0" autoUpdateAnimBg="0"/>
      <p:bldP spid="5139" grpId="0" autoUpdateAnimBg="0"/>
      <p:bldP spid="5142" grpId="0" autoUpdateAnimBg="0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2"/>
          <p:cNvSpPr txBox="1">
            <a:spLocks noChangeArrowheads="1"/>
          </p:cNvSpPr>
          <p:nvPr/>
        </p:nvSpPr>
        <p:spPr bwMode="auto">
          <a:xfrm>
            <a:off x="7553325" y="193675"/>
            <a:ext cx="1149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ar-SA"/>
              <a:t>انتگرال</a:t>
            </a:r>
            <a:r>
              <a:rPr lang="en-US"/>
              <a:t> </a:t>
            </a:r>
          </a:p>
        </p:txBody>
      </p:sp>
      <p:graphicFrame>
        <p:nvGraphicFramePr>
          <p:cNvPr id="20480" name="Object 0"/>
          <p:cNvGraphicFramePr>
            <a:graphicFrameLocks noChangeAspect="1"/>
          </p:cNvGraphicFramePr>
          <p:nvPr/>
        </p:nvGraphicFramePr>
        <p:xfrm>
          <a:off x="6938963" y="0"/>
          <a:ext cx="812800" cy="838200"/>
        </p:xfrm>
        <a:graphic>
          <a:graphicData uri="http://schemas.openxmlformats.org/presentationml/2006/ole">
            <p:oleObj spid="_x0000_s3074" name="Equation" r:id="rId3" imgW="444240" imgH="457200" progId="Equation.DSMT4">
              <p:embed/>
            </p:oleObj>
          </a:graphicData>
        </a:graphic>
      </p:graphicFrame>
      <p:sp>
        <p:nvSpPr>
          <p:cNvPr id="6148" name="Text Box 4"/>
          <p:cNvSpPr txBox="1">
            <a:spLocks noChangeArrowheads="1"/>
          </p:cNvSpPr>
          <p:nvPr/>
        </p:nvSpPr>
        <p:spPr bwMode="auto">
          <a:xfrm>
            <a:off x="1371600" y="152400"/>
            <a:ext cx="52292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ar-SA"/>
              <a:t>را محاسبه نموده و جواب را در نمودار نشان دهيد</a:t>
            </a:r>
            <a:r>
              <a:rPr lang="en-US"/>
              <a:t>.</a:t>
            </a:r>
          </a:p>
        </p:txBody>
      </p:sp>
      <p:graphicFrame>
        <p:nvGraphicFramePr>
          <p:cNvPr id="20481" name="Object 1"/>
          <p:cNvGraphicFramePr>
            <a:graphicFrameLocks noChangeAspect="1"/>
          </p:cNvGraphicFramePr>
          <p:nvPr/>
        </p:nvGraphicFramePr>
        <p:xfrm>
          <a:off x="1371600" y="914400"/>
          <a:ext cx="7315200" cy="2060575"/>
        </p:xfrm>
        <a:graphic>
          <a:graphicData uri="http://schemas.openxmlformats.org/presentationml/2006/ole">
            <p:oleObj spid="_x0000_s3075" name="Equation" r:id="rId4" imgW="3517560" imgH="990360" progId="Equation.DSMT4">
              <p:embed/>
            </p:oleObj>
          </a:graphicData>
        </a:graphic>
      </p:graphicFrame>
      <p:graphicFrame>
        <p:nvGraphicFramePr>
          <p:cNvPr id="20482" name="Object 2"/>
          <p:cNvGraphicFramePr>
            <a:graphicFrameLocks noChangeAspect="1"/>
          </p:cNvGraphicFramePr>
          <p:nvPr/>
        </p:nvGraphicFramePr>
        <p:xfrm>
          <a:off x="3048000" y="3352800"/>
          <a:ext cx="3133725" cy="3000375"/>
        </p:xfrm>
        <a:graphic>
          <a:graphicData uri="http://schemas.openxmlformats.org/presentationml/2006/ole">
            <p:oleObj spid="_x0000_s3076" name="Bitmap Image" r:id="rId5" imgW="3134162" imgH="3000000" progId="Paint.Picture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2048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2048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7" dur="1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6" grpId="0" autoUpdateAnimBg="0"/>
      <p:bldP spid="6148" grpId="0" autoUpdateAnimBg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524000" y="0"/>
            <a:ext cx="12191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4" name="Picture 2" descr="E:\Users\User1\Desktop\cal\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7584" y="0"/>
            <a:ext cx="7680325" cy="9875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612228865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2"/>
          <p:cNvSpPr txBox="1">
            <a:spLocks noChangeArrowheads="1"/>
          </p:cNvSpPr>
          <p:nvPr/>
        </p:nvSpPr>
        <p:spPr bwMode="auto">
          <a:xfrm>
            <a:off x="7086600" y="152400"/>
            <a:ext cx="9826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ar-SA"/>
              <a:t>تمرين</a:t>
            </a:r>
            <a:r>
              <a:rPr lang="en-US"/>
              <a:t>:</a:t>
            </a:r>
            <a:endParaRPr lang="en-US" i="1"/>
          </a:p>
        </p:txBody>
      </p:sp>
      <p:graphicFrame>
        <p:nvGraphicFramePr>
          <p:cNvPr id="8195" name="Object 3"/>
          <p:cNvGraphicFramePr>
            <a:graphicFrameLocks noChangeAspect="1"/>
          </p:cNvGraphicFramePr>
          <p:nvPr/>
        </p:nvGraphicFramePr>
        <p:xfrm>
          <a:off x="1066800" y="304800"/>
          <a:ext cx="2079625" cy="4000500"/>
        </p:xfrm>
        <a:graphic>
          <a:graphicData uri="http://schemas.openxmlformats.org/presentationml/2006/ole">
            <p:oleObj spid="_x0000_s4098" name="Equation" r:id="rId3" imgW="990360" imgH="1904760" progId="Equation.DSMT4">
              <p:embed/>
            </p:oleObj>
          </a:graphicData>
        </a:graphic>
      </p:graphicFrame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2"/>
          <p:cNvSpPr txBox="1">
            <a:spLocks noChangeArrowheads="1"/>
          </p:cNvSpPr>
          <p:nvPr/>
        </p:nvSpPr>
        <p:spPr bwMode="auto">
          <a:xfrm>
            <a:off x="6983413" y="193675"/>
            <a:ext cx="179546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ar-SA"/>
              <a:t>مساحت بين خم</a:t>
            </a:r>
            <a:endParaRPr lang="en-US"/>
          </a:p>
        </p:txBody>
      </p:sp>
      <p:graphicFrame>
        <p:nvGraphicFramePr>
          <p:cNvPr id="7196" name="Object 28"/>
          <p:cNvGraphicFramePr>
            <a:graphicFrameLocks noChangeAspect="1"/>
          </p:cNvGraphicFramePr>
          <p:nvPr/>
        </p:nvGraphicFramePr>
        <p:xfrm>
          <a:off x="2133600" y="2908300"/>
          <a:ext cx="6553200" cy="4354513"/>
        </p:xfrm>
        <a:graphic>
          <a:graphicData uri="http://schemas.openxmlformats.org/presentationml/2006/ole">
            <p:oleObj spid="_x0000_s5122" name="Bitmap Image" r:id="rId3" imgW="4571429" imgH="3038095" progId="Paint.Picture">
              <p:embed/>
            </p:oleObj>
          </a:graphicData>
        </a:graphic>
      </p:graphicFrame>
      <p:graphicFrame>
        <p:nvGraphicFramePr>
          <p:cNvPr id="7197" name="Object 29"/>
          <p:cNvGraphicFramePr>
            <a:graphicFrameLocks noChangeAspect="1"/>
          </p:cNvGraphicFramePr>
          <p:nvPr/>
        </p:nvGraphicFramePr>
        <p:xfrm>
          <a:off x="5638800" y="3581400"/>
          <a:ext cx="1905000" cy="519113"/>
        </p:xfrm>
        <a:graphic>
          <a:graphicData uri="http://schemas.openxmlformats.org/presentationml/2006/ole">
            <p:oleObj spid="_x0000_s5123" name="Equation" r:id="rId4" imgW="838080" imgH="228600" progId="Equation.DSMT4">
              <p:embed/>
            </p:oleObj>
          </a:graphicData>
        </a:graphic>
      </p:graphicFrame>
      <p:graphicFrame>
        <p:nvGraphicFramePr>
          <p:cNvPr id="7198" name="Object 30"/>
          <p:cNvGraphicFramePr>
            <a:graphicFrameLocks noChangeAspect="1"/>
          </p:cNvGraphicFramePr>
          <p:nvPr/>
        </p:nvGraphicFramePr>
        <p:xfrm>
          <a:off x="5562600" y="228600"/>
          <a:ext cx="1600200" cy="436563"/>
        </p:xfrm>
        <a:graphic>
          <a:graphicData uri="http://schemas.openxmlformats.org/presentationml/2006/ole">
            <p:oleObj spid="_x0000_s5124" name="Equation" r:id="rId5" imgW="838080" imgH="228600" progId="Equation.DSMT4">
              <p:embed/>
            </p:oleObj>
          </a:graphicData>
        </a:graphic>
      </p:graphicFrame>
      <p:sp>
        <p:nvSpPr>
          <p:cNvPr id="7199" name="Text Box 31"/>
          <p:cNvSpPr txBox="1">
            <a:spLocks noChangeArrowheads="1"/>
          </p:cNvSpPr>
          <p:nvPr/>
        </p:nvSpPr>
        <p:spPr bwMode="auto">
          <a:xfrm>
            <a:off x="4114800" y="228600"/>
            <a:ext cx="13366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ar-SA"/>
              <a:t>و محور</a:t>
            </a:r>
            <a:r>
              <a:rPr lang="en-US"/>
              <a:t>   </a:t>
            </a:r>
            <a:endParaRPr lang="en-US" b="1"/>
          </a:p>
        </p:txBody>
      </p:sp>
      <p:sp>
        <p:nvSpPr>
          <p:cNvPr id="7200" name="Text Box 32"/>
          <p:cNvSpPr txBox="1">
            <a:spLocks noChangeArrowheads="1"/>
          </p:cNvSpPr>
          <p:nvPr/>
        </p:nvSpPr>
        <p:spPr bwMode="auto">
          <a:xfrm>
            <a:off x="4116388" y="193675"/>
            <a:ext cx="4714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rtl="0"/>
            <a:r>
              <a:rPr lang="en-US" i="1"/>
              <a:t>x</a:t>
            </a:r>
          </a:p>
        </p:txBody>
      </p:sp>
      <p:sp>
        <p:nvSpPr>
          <p:cNvPr id="7202" name="Text Box 34"/>
          <p:cNvSpPr txBox="1">
            <a:spLocks noChangeArrowheads="1"/>
          </p:cNvSpPr>
          <p:nvPr/>
        </p:nvSpPr>
        <p:spPr bwMode="auto">
          <a:xfrm>
            <a:off x="2446338" y="117475"/>
            <a:ext cx="14557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ar-SA"/>
              <a:t>ها را بيابيد</a:t>
            </a:r>
            <a:r>
              <a:rPr lang="en-US"/>
              <a:t>.</a:t>
            </a:r>
          </a:p>
        </p:txBody>
      </p:sp>
      <p:graphicFrame>
        <p:nvGraphicFramePr>
          <p:cNvPr id="7203" name="Object 35"/>
          <p:cNvGraphicFramePr>
            <a:graphicFrameLocks noChangeAspect="1"/>
          </p:cNvGraphicFramePr>
          <p:nvPr/>
        </p:nvGraphicFramePr>
        <p:xfrm>
          <a:off x="2133600" y="727075"/>
          <a:ext cx="5715000" cy="2460625"/>
        </p:xfrm>
        <a:graphic>
          <a:graphicData uri="http://schemas.openxmlformats.org/presentationml/2006/ole">
            <p:oleObj spid="_x0000_s5125" name="Equation" r:id="rId6" imgW="2743200" imgH="1180800" progId="Equation.DSMT4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719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719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720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7" dur="1" fill="hold"/>
                                        <p:tgtEl>
                                          <p:spTgt spid="720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2" dur="1" fill="hold"/>
                                        <p:tgtEl>
                                          <p:spTgt spid="720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7" dur="1" fill="hold"/>
                                        <p:tgtEl>
                                          <p:spTgt spid="719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2" dur="1" fill="hold"/>
                                        <p:tgtEl>
                                          <p:spTgt spid="719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0" grpId="0" autoUpdateAnimBg="0"/>
      <p:bldP spid="7199" grpId="0" autoUpdateAnimBg="0"/>
      <p:bldP spid="7200" grpId="0" autoUpdateAnimBg="0"/>
      <p:bldP spid="7202" grpId="0" autoUpdateAnimBg="0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218" name="Object 2"/>
          <p:cNvGraphicFramePr>
            <a:graphicFrameLocks noChangeAspect="1"/>
          </p:cNvGraphicFramePr>
          <p:nvPr/>
        </p:nvGraphicFramePr>
        <p:xfrm>
          <a:off x="2286000" y="1752600"/>
          <a:ext cx="4543425" cy="3038475"/>
        </p:xfrm>
        <a:graphic>
          <a:graphicData uri="http://schemas.openxmlformats.org/presentationml/2006/ole">
            <p:oleObj spid="_x0000_s6146" name="Bitmap Image" r:id="rId3" imgW="4544059" imgH="3038095" progId="Paint.Picture">
              <p:embed/>
            </p:oleObj>
          </a:graphicData>
        </a:graphic>
      </p:graphicFrame>
      <p:sp>
        <p:nvSpPr>
          <p:cNvPr id="9219" name="Text Box 3"/>
          <p:cNvSpPr txBox="1">
            <a:spLocks noChangeArrowheads="1"/>
          </p:cNvSpPr>
          <p:nvPr/>
        </p:nvSpPr>
        <p:spPr bwMode="auto">
          <a:xfrm>
            <a:off x="6924675" y="117475"/>
            <a:ext cx="1854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ar-SA"/>
              <a:t>مساخت بين</a:t>
            </a:r>
            <a:r>
              <a:rPr lang="ar-SA" i="1"/>
              <a:t> </a:t>
            </a:r>
            <a:r>
              <a:rPr lang="ar-SA"/>
              <a:t>خم</a:t>
            </a:r>
            <a:r>
              <a:rPr lang="en-US"/>
              <a:t> </a:t>
            </a:r>
            <a:endParaRPr lang="en-US" i="1"/>
          </a:p>
        </p:txBody>
      </p:sp>
      <p:graphicFrame>
        <p:nvGraphicFramePr>
          <p:cNvPr id="9220" name="Object 4"/>
          <p:cNvGraphicFramePr>
            <a:graphicFrameLocks noChangeAspect="1"/>
          </p:cNvGraphicFramePr>
          <p:nvPr/>
        </p:nvGraphicFramePr>
        <p:xfrm>
          <a:off x="5410200" y="152400"/>
          <a:ext cx="1752600" cy="425450"/>
        </p:xfrm>
        <a:graphic>
          <a:graphicData uri="http://schemas.openxmlformats.org/presentationml/2006/ole">
            <p:oleObj spid="_x0000_s6147" name="Equation" r:id="rId4" imgW="939600" imgH="228600" progId="Equation.DSMT4">
              <p:embed/>
            </p:oleObj>
          </a:graphicData>
        </a:graphic>
      </p:graphicFrame>
      <p:sp>
        <p:nvSpPr>
          <p:cNvPr id="9221" name="Text Box 5"/>
          <p:cNvSpPr txBox="1">
            <a:spLocks noChangeArrowheads="1"/>
          </p:cNvSpPr>
          <p:nvPr/>
        </p:nvSpPr>
        <p:spPr bwMode="auto">
          <a:xfrm>
            <a:off x="3810000" y="152400"/>
            <a:ext cx="1371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ar-SA"/>
              <a:t>و خطوط</a:t>
            </a:r>
            <a:r>
              <a:rPr lang="en-US" i="1"/>
              <a:t> </a:t>
            </a:r>
          </a:p>
        </p:txBody>
      </p:sp>
      <p:graphicFrame>
        <p:nvGraphicFramePr>
          <p:cNvPr id="9222" name="Object 6"/>
          <p:cNvGraphicFramePr>
            <a:graphicFrameLocks noChangeAspect="1"/>
          </p:cNvGraphicFramePr>
          <p:nvPr/>
        </p:nvGraphicFramePr>
        <p:xfrm>
          <a:off x="4419600" y="2517775"/>
          <a:ext cx="1600200" cy="390525"/>
        </p:xfrm>
        <a:graphic>
          <a:graphicData uri="http://schemas.openxmlformats.org/presentationml/2006/ole">
            <p:oleObj spid="_x0000_s6148" name="Equation" r:id="rId5" imgW="939600" imgH="228600" progId="Equation.DSMT4">
              <p:embed/>
            </p:oleObj>
          </a:graphicData>
        </a:graphic>
      </p:graphicFrame>
      <p:sp>
        <p:nvSpPr>
          <p:cNvPr id="9223" name="Text Box 7"/>
          <p:cNvSpPr txBox="1">
            <a:spLocks noChangeArrowheads="1"/>
          </p:cNvSpPr>
          <p:nvPr/>
        </p:nvSpPr>
        <p:spPr bwMode="auto">
          <a:xfrm>
            <a:off x="2514600" y="152400"/>
            <a:ext cx="15509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rtl="0"/>
            <a:r>
              <a:rPr lang="en-US" i="1"/>
              <a:t>x=-1,x=-2</a:t>
            </a:r>
          </a:p>
        </p:txBody>
      </p:sp>
      <p:sp>
        <p:nvSpPr>
          <p:cNvPr id="9224" name="Text Box 8"/>
          <p:cNvSpPr txBox="1">
            <a:spLocks noChangeArrowheads="1"/>
          </p:cNvSpPr>
          <p:nvPr/>
        </p:nvSpPr>
        <p:spPr bwMode="auto">
          <a:xfrm>
            <a:off x="1270000" y="193675"/>
            <a:ext cx="11080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ar-SA"/>
              <a:t>ومحور</a:t>
            </a:r>
            <a:r>
              <a:rPr lang="en-US"/>
              <a:t> </a:t>
            </a:r>
          </a:p>
        </p:txBody>
      </p:sp>
      <p:sp>
        <p:nvSpPr>
          <p:cNvPr id="9225" name="Text Box 9"/>
          <p:cNvSpPr txBox="1">
            <a:spLocks noChangeArrowheads="1"/>
          </p:cNvSpPr>
          <p:nvPr/>
        </p:nvSpPr>
        <p:spPr bwMode="auto">
          <a:xfrm>
            <a:off x="1127125" y="193675"/>
            <a:ext cx="4889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rtl="0"/>
            <a:r>
              <a:rPr lang="en-US"/>
              <a:t>x</a:t>
            </a:r>
          </a:p>
        </p:txBody>
      </p:sp>
      <p:sp>
        <p:nvSpPr>
          <p:cNvPr id="9226" name="Text Box 10"/>
          <p:cNvSpPr txBox="1">
            <a:spLocks noChangeArrowheads="1"/>
          </p:cNvSpPr>
          <p:nvPr/>
        </p:nvSpPr>
        <p:spPr bwMode="auto">
          <a:xfrm>
            <a:off x="539750" y="193675"/>
            <a:ext cx="5429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ar-SA"/>
              <a:t>ها</a:t>
            </a:r>
            <a:endParaRPr lang="en-US"/>
          </a:p>
        </p:txBody>
      </p:sp>
      <p:sp>
        <p:nvSpPr>
          <p:cNvPr id="9227" name="Text Box 11"/>
          <p:cNvSpPr txBox="1">
            <a:spLocks noChangeArrowheads="1"/>
          </p:cNvSpPr>
          <p:nvPr/>
        </p:nvSpPr>
        <p:spPr bwMode="auto">
          <a:xfrm>
            <a:off x="7605713" y="650875"/>
            <a:ext cx="117316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ar-SA"/>
              <a:t>را بيابيد</a:t>
            </a:r>
            <a:r>
              <a:rPr lang="en-US"/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922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7" dur="1" fill="hold"/>
                                        <p:tgtEl>
                                          <p:spTgt spid="922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2" dur="1" fill="hold"/>
                                        <p:tgtEl>
                                          <p:spTgt spid="922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7" dur="1" fill="hold"/>
                                        <p:tgtEl>
                                          <p:spTgt spid="922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2" dur="1" fill="hold"/>
                                        <p:tgtEl>
                                          <p:spTgt spid="922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7" dur="1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52" dur="1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9" grpId="0" autoUpdateAnimBg="0"/>
      <p:bldP spid="9221" grpId="0" autoUpdateAnimBg="0"/>
      <p:bldP spid="9223" grpId="0" autoUpdateAnimBg="0"/>
      <p:bldP spid="9224" grpId="0" autoUpdateAnimBg="0"/>
      <p:bldP spid="9225" grpId="0" autoUpdateAnimBg="0"/>
      <p:bldP spid="9226" grpId="0" autoUpdateAnimBg="0"/>
      <p:bldP spid="9227" grpId="0" autoUpdateAnimBg="0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42" name="Object 2"/>
          <p:cNvGraphicFramePr>
            <a:graphicFrameLocks noChangeAspect="1"/>
          </p:cNvGraphicFramePr>
          <p:nvPr/>
        </p:nvGraphicFramePr>
        <p:xfrm>
          <a:off x="1905000" y="1905000"/>
          <a:ext cx="6310313" cy="4219575"/>
        </p:xfrm>
        <a:graphic>
          <a:graphicData uri="http://schemas.openxmlformats.org/presentationml/2006/ole">
            <p:oleObj spid="_x0000_s7170" name="Bitmap Image" r:id="rId3" imgW="4544059" imgH="3038095" progId="Paint.Picture">
              <p:embed/>
            </p:oleObj>
          </a:graphicData>
        </a:graphic>
      </p:graphicFrame>
      <p:graphicFrame>
        <p:nvGraphicFramePr>
          <p:cNvPr id="10243" name="Object 3"/>
          <p:cNvGraphicFramePr>
            <a:graphicFrameLocks noChangeAspect="1"/>
          </p:cNvGraphicFramePr>
          <p:nvPr/>
        </p:nvGraphicFramePr>
        <p:xfrm>
          <a:off x="2133600" y="2286000"/>
          <a:ext cx="1905000" cy="511175"/>
        </p:xfrm>
        <a:graphic>
          <a:graphicData uri="http://schemas.openxmlformats.org/presentationml/2006/ole">
            <p:oleObj spid="_x0000_s7171" name="Equation" r:id="rId4" imgW="850680" imgH="228600" progId="Equation.DSMT4">
              <p:embed/>
            </p:oleObj>
          </a:graphicData>
        </a:graphic>
      </p:graphicFrame>
      <p:sp>
        <p:nvSpPr>
          <p:cNvPr id="10244" name="Text Box 4"/>
          <p:cNvSpPr txBox="1">
            <a:spLocks noChangeArrowheads="1"/>
          </p:cNvSpPr>
          <p:nvPr/>
        </p:nvSpPr>
        <p:spPr bwMode="auto">
          <a:xfrm>
            <a:off x="6324600" y="381000"/>
            <a:ext cx="18716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ar-SA"/>
              <a:t>مساحت بين خم</a:t>
            </a:r>
            <a:r>
              <a:rPr lang="en-US"/>
              <a:t> </a:t>
            </a:r>
          </a:p>
        </p:txBody>
      </p:sp>
      <p:sp>
        <p:nvSpPr>
          <p:cNvPr id="10245" name="Text Box 5"/>
          <p:cNvSpPr txBox="1">
            <a:spLocks noChangeArrowheads="1"/>
          </p:cNvSpPr>
          <p:nvPr/>
        </p:nvSpPr>
        <p:spPr bwMode="auto">
          <a:xfrm>
            <a:off x="3429000" y="381000"/>
            <a:ext cx="11842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ar-SA"/>
              <a:t>و محور</a:t>
            </a:r>
            <a:r>
              <a:rPr lang="en-US"/>
              <a:t> </a:t>
            </a:r>
          </a:p>
        </p:txBody>
      </p:sp>
      <p:sp>
        <p:nvSpPr>
          <p:cNvPr id="10246" name="Text Box 6"/>
          <p:cNvSpPr txBox="1">
            <a:spLocks noChangeArrowheads="1"/>
          </p:cNvSpPr>
          <p:nvPr/>
        </p:nvSpPr>
        <p:spPr bwMode="auto">
          <a:xfrm>
            <a:off x="3200400" y="381000"/>
            <a:ext cx="4889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rtl="0"/>
            <a:r>
              <a:rPr lang="en-US"/>
              <a:t>x</a:t>
            </a:r>
          </a:p>
        </p:txBody>
      </p:sp>
      <p:sp>
        <p:nvSpPr>
          <p:cNvPr id="10247" name="Text Box 7"/>
          <p:cNvSpPr txBox="1">
            <a:spLocks noChangeArrowheads="1"/>
          </p:cNvSpPr>
          <p:nvPr/>
        </p:nvSpPr>
        <p:spPr bwMode="auto">
          <a:xfrm>
            <a:off x="1600200" y="457200"/>
            <a:ext cx="15525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ar-SA"/>
              <a:t>ها و خطوط</a:t>
            </a:r>
            <a:r>
              <a:rPr lang="en-US"/>
              <a:t> </a:t>
            </a:r>
          </a:p>
        </p:txBody>
      </p:sp>
      <p:sp>
        <p:nvSpPr>
          <p:cNvPr id="10248" name="Text Box 8"/>
          <p:cNvSpPr txBox="1">
            <a:spLocks noChangeArrowheads="1"/>
          </p:cNvSpPr>
          <p:nvPr/>
        </p:nvSpPr>
        <p:spPr bwMode="auto">
          <a:xfrm>
            <a:off x="6705600" y="1066800"/>
            <a:ext cx="15430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rtl="0"/>
            <a:r>
              <a:rPr lang="en-US"/>
              <a:t>x=-2 ,x=2</a:t>
            </a:r>
          </a:p>
        </p:txBody>
      </p:sp>
      <p:graphicFrame>
        <p:nvGraphicFramePr>
          <p:cNvPr id="10249" name="Object 9"/>
          <p:cNvGraphicFramePr>
            <a:graphicFrameLocks noChangeAspect="1"/>
          </p:cNvGraphicFramePr>
          <p:nvPr/>
        </p:nvGraphicFramePr>
        <p:xfrm>
          <a:off x="4648200" y="381000"/>
          <a:ext cx="1752600" cy="471488"/>
        </p:xfrm>
        <a:graphic>
          <a:graphicData uri="http://schemas.openxmlformats.org/presentationml/2006/ole">
            <p:oleObj spid="_x0000_s7172" name="Equation" r:id="rId5" imgW="850680" imgH="228600" progId="Equation.DSMT4">
              <p:embed/>
            </p:oleObj>
          </a:graphicData>
        </a:graphic>
      </p:graphicFrame>
      <p:sp>
        <p:nvSpPr>
          <p:cNvPr id="10250" name="Text Box 10"/>
          <p:cNvSpPr txBox="1">
            <a:spLocks noChangeArrowheads="1"/>
          </p:cNvSpPr>
          <p:nvPr/>
        </p:nvSpPr>
        <p:spPr bwMode="auto">
          <a:xfrm>
            <a:off x="5548313" y="1031875"/>
            <a:ext cx="109696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ar-SA"/>
              <a:t>رابيابيد</a:t>
            </a:r>
            <a:r>
              <a:rPr lang="en-US"/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1024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7" dur="1" fill="hold"/>
                                        <p:tgtEl>
                                          <p:spTgt spid="1024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2" dur="1" fill="hold"/>
                                        <p:tgtEl>
                                          <p:spTgt spid="1024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7" dur="1" fill="hold"/>
                                        <p:tgtEl>
                                          <p:spTgt spid="1025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2" dur="1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7" dur="1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4" grpId="0" autoUpdateAnimBg="0"/>
      <p:bldP spid="10245" grpId="0" autoUpdateAnimBg="0"/>
      <p:bldP spid="10246" grpId="0" autoUpdateAnimBg="0"/>
      <p:bldP spid="10247" grpId="0" autoUpdateAnimBg="0"/>
      <p:bldP spid="10248" grpId="0" autoUpdateAnimBg="0"/>
      <p:bldP spid="10250" grpId="0" autoUpdateAnimBg="0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2"/>
          <p:cNvSpPr txBox="1">
            <a:spLocks noChangeArrowheads="1"/>
          </p:cNvSpPr>
          <p:nvPr/>
        </p:nvSpPr>
        <p:spPr bwMode="auto">
          <a:xfrm>
            <a:off x="6181725" y="19050"/>
            <a:ext cx="267335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ar-SA" sz="3200"/>
              <a:t>مساحت بين دوخم</a:t>
            </a:r>
            <a:r>
              <a:rPr lang="en-US"/>
              <a:t> </a:t>
            </a:r>
          </a:p>
        </p:txBody>
      </p:sp>
      <p:sp>
        <p:nvSpPr>
          <p:cNvPr id="12291" name="Text Box 3"/>
          <p:cNvSpPr txBox="1">
            <a:spLocks noChangeArrowheads="1"/>
          </p:cNvSpPr>
          <p:nvPr/>
        </p:nvSpPr>
        <p:spPr bwMode="auto">
          <a:xfrm>
            <a:off x="5105400" y="762000"/>
            <a:ext cx="34448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rtl="0"/>
            <a:r>
              <a:rPr lang="ar-SA"/>
              <a:t>براي محاسبه مساحت بين دو خم</a:t>
            </a:r>
            <a:endParaRPr lang="en-US"/>
          </a:p>
        </p:txBody>
      </p:sp>
      <p:graphicFrame>
        <p:nvGraphicFramePr>
          <p:cNvPr id="12292" name="Object 4"/>
          <p:cNvGraphicFramePr>
            <a:graphicFrameLocks noChangeAspect="1"/>
          </p:cNvGraphicFramePr>
          <p:nvPr/>
        </p:nvGraphicFramePr>
        <p:xfrm>
          <a:off x="3810000" y="838200"/>
          <a:ext cx="1204913" cy="361950"/>
        </p:xfrm>
        <a:graphic>
          <a:graphicData uri="http://schemas.openxmlformats.org/presentationml/2006/ole">
            <p:oleObj spid="_x0000_s8194" name="Equation" r:id="rId3" imgW="672840" imgH="203040" progId="Equation.DSMT4">
              <p:embed/>
            </p:oleObj>
          </a:graphicData>
        </a:graphic>
      </p:graphicFrame>
      <p:sp>
        <p:nvSpPr>
          <p:cNvPr id="12293" name="Text Box 5"/>
          <p:cNvSpPr txBox="1">
            <a:spLocks noChangeArrowheads="1"/>
          </p:cNvSpPr>
          <p:nvPr/>
        </p:nvSpPr>
        <p:spPr bwMode="auto">
          <a:xfrm>
            <a:off x="2271713" y="727075"/>
            <a:ext cx="155416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ar-SA"/>
              <a:t>كه هردو بين</a:t>
            </a:r>
            <a:endParaRPr lang="en-US"/>
          </a:p>
        </p:txBody>
      </p:sp>
      <p:sp>
        <p:nvSpPr>
          <p:cNvPr id="12294" name="Text Box 6"/>
          <p:cNvSpPr txBox="1">
            <a:spLocks noChangeArrowheads="1"/>
          </p:cNvSpPr>
          <p:nvPr/>
        </p:nvSpPr>
        <p:spPr bwMode="auto">
          <a:xfrm>
            <a:off x="1371600" y="762000"/>
            <a:ext cx="9032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rtl="0"/>
            <a:r>
              <a:rPr lang="en-US"/>
              <a:t>[a,b]</a:t>
            </a:r>
          </a:p>
        </p:txBody>
      </p:sp>
      <p:sp>
        <p:nvSpPr>
          <p:cNvPr id="12295" name="Text Box 7"/>
          <p:cNvSpPr txBox="1">
            <a:spLocks noChangeArrowheads="1"/>
          </p:cNvSpPr>
          <p:nvPr/>
        </p:nvSpPr>
        <p:spPr bwMode="auto">
          <a:xfrm>
            <a:off x="3651250" y="1184275"/>
            <a:ext cx="47466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ar-SA"/>
              <a:t>پيوسته هستند از فرمول زير استفاده مي كنيم</a:t>
            </a:r>
            <a:r>
              <a:rPr lang="en-US"/>
              <a:t> :</a:t>
            </a:r>
          </a:p>
        </p:txBody>
      </p:sp>
      <p:graphicFrame>
        <p:nvGraphicFramePr>
          <p:cNvPr id="12296" name="Object 8"/>
          <p:cNvGraphicFramePr>
            <a:graphicFrameLocks noChangeAspect="1"/>
          </p:cNvGraphicFramePr>
          <p:nvPr/>
        </p:nvGraphicFramePr>
        <p:xfrm>
          <a:off x="4267200" y="1981200"/>
          <a:ext cx="2362200" cy="1004888"/>
        </p:xfrm>
        <a:graphic>
          <a:graphicData uri="http://schemas.openxmlformats.org/presentationml/2006/ole">
            <p:oleObj spid="_x0000_s8195" name="Equation" r:id="rId4" imgW="1104840" imgH="469800" progId="Equation.DSMT4">
              <p:embed/>
            </p:oleObj>
          </a:graphicData>
        </a:graphic>
      </p:graphicFrame>
      <p:sp>
        <p:nvSpPr>
          <p:cNvPr id="12297" name="Text Box 9"/>
          <p:cNvSpPr txBox="1">
            <a:spLocks noChangeArrowheads="1"/>
          </p:cNvSpPr>
          <p:nvPr/>
        </p:nvSpPr>
        <p:spPr bwMode="auto">
          <a:xfrm>
            <a:off x="3336925" y="2251075"/>
            <a:ext cx="4127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.</a:t>
            </a:r>
          </a:p>
        </p:txBody>
      </p:sp>
      <p:sp>
        <p:nvSpPr>
          <p:cNvPr id="12298" name="Text Box 10"/>
          <p:cNvSpPr txBox="1">
            <a:spLocks noChangeArrowheads="1"/>
          </p:cNvSpPr>
          <p:nvPr/>
        </p:nvSpPr>
        <p:spPr bwMode="auto">
          <a:xfrm>
            <a:off x="5867400" y="2895600"/>
            <a:ext cx="27622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ar-SA"/>
              <a:t>مثال :مساحت بين دو خم</a:t>
            </a:r>
            <a:r>
              <a:rPr lang="en-US"/>
              <a:t> </a:t>
            </a:r>
          </a:p>
        </p:txBody>
      </p:sp>
      <p:graphicFrame>
        <p:nvGraphicFramePr>
          <p:cNvPr id="12299" name="Object 11"/>
          <p:cNvGraphicFramePr>
            <a:graphicFrameLocks noChangeAspect="1"/>
          </p:cNvGraphicFramePr>
          <p:nvPr/>
        </p:nvGraphicFramePr>
        <p:xfrm>
          <a:off x="3810000" y="2819400"/>
          <a:ext cx="2133600" cy="600075"/>
        </p:xfrm>
        <a:graphic>
          <a:graphicData uri="http://schemas.openxmlformats.org/presentationml/2006/ole">
            <p:oleObj spid="_x0000_s8196" name="Equation" r:id="rId5" imgW="850680" imgH="241200" progId="Equation.DSMT4">
              <p:embed/>
            </p:oleObj>
          </a:graphicData>
        </a:graphic>
      </p:graphicFrame>
      <p:sp>
        <p:nvSpPr>
          <p:cNvPr id="12300" name="Text Box 12"/>
          <p:cNvSpPr txBox="1">
            <a:spLocks noChangeArrowheads="1"/>
          </p:cNvSpPr>
          <p:nvPr/>
        </p:nvSpPr>
        <p:spPr bwMode="auto">
          <a:xfrm>
            <a:off x="2576513" y="2860675"/>
            <a:ext cx="117316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ar-SA"/>
              <a:t>را بيابيد</a:t>
            </a:r>
            <a:r>
              <a:rPr lang="en-US"/>
              <a:t>.</a:t>
            </a:r>
          </a:p>
        </p:txBody>
      </p:sp>
      <p:graphicFrame>
        <p:nvGraphicFramePr>
          <p:cNvPr id="12301" name="Object 13"/>
          <p:cNvGraphicFramePr>
            <a:graphicFrameLocks noChangeAspect="1"/>
          </p:cNvGraphicFramePr>
          <p:nvPr/>
        </p:nvGraphicFramePr>
        <p:xfrm>
          <a:off x="2895600" y="3325813"/>
          <a:ext cx="5410200" cy="3641725"/>
        </p:xfrm>
        <a:graphic>
          <a:graphicData uri="http://schemas.openxmlformats.org/presentationml/2006/ole">
            <p:oleObj spid="_x0000_s8197" name="Bitmap Image" r:id="rId6" imgW="4514286" imgH="3038095" progId="Paint.Picture">
              <p:embed/>
            </p:oleObj>
          </a:graphicData>
        </a:graphic>
      </p:graphicFrame>
      <p:graphicFrame>
        <p:nvGraphicFramePr>
          <p:cNvPr id="12303" name="Object 15"/>
          <p:cNvGraphicFramePr>
            <a:graphicFrameLocks noChangeAspect="1"/>
          </p:cNvGraphicFramePr>
          <p:nvPr/>
        </p:nvGraphicFramePr>
        <p:xfrm>
          <a:off x="5029200" y="4216400"/>
          <a:ext cx="1143000" cy="506413"/>
        </p:xfrm>
        <a:graphic>
          <a:graphicData uri="http://schemas.openxmlformats.org/presentationml/2006/ole">
            <p:oleObj spid="_x0000_s8198" name="Equation" r:id="rId7" imgW="368280" imgH="164880" progId="Equation.DSMT4">
              <p:embed/>
            </p:oleObj>
          </a:graphicData>
        </a:graphic>
      </p:graphicFrame>
      <p:graphicFrame>
        <p:nvGraphicFramePr>
          <p:cNvPr id="12304" name="Object 16"/>
          <p:cNvGraphicFramePr>
            <a:graphicFrameLocks noChangeAspect="1"/>
          </p:cNvGraphicFramePr>
          <p:nvPr/>
        </p:nvGraphicFramePr>
        <p:xfrm>
          <a:off x="5486400" y="4648200"/>
          <a:ext cx="1219200" cy="609600"/>
        </p:xfrm>
        <a:graphic>
          <a:graphicData uri="http://schemas.openxmlformats.org/presentationml/2006/ole">
            <p:oleObj spid="_x0000_s8199" name="Equation" r:id="rId8" imgW="482400" imgH="241200" progId="Equation.DSMT4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7" dur="1" fill="hold"/>
                                        <p:tgtEl>
                                          <p:spTgt spid="1229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2" dur="1" fill="hold"/>
                                        <p:tgtEl>
                                          <p:spTgt spid="1229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7" dur="1" fill="hold"/>
                                        <p:tgtEl>
                                          <p:spTgt spid="1229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2" dur="1" fill="hold"/>
                                        <p:tgtEl>
                                          <p:spTgt spid="1229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7" dur="1" fill="hold"/>
                                        <p:tgtEl>
                                          <p:spTgt spid="1229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52" dur="1" fill="hold"/>
                                        <p:tgtEl>
                                          <p:spTgt spid="1230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57" dur="1" fill="hold"/>
                                        <p:tgtEl>
                                          <p:spTgt spid="1230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62" dur="1" fill="hold"/>
                                        <p:tgtEl>
                                          <p:spTgt spid="1230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67" dur="1" fill="hold"/>
                                        <p:tgtEl>
                                          <p:spTgt spid="1230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0" grpId="0" autoUpdateAnimBg="0"/>
      <p:bldP spid="12291" grpId="0" autoUpdateAnimBg="0"/>
      <p:bldP spid="12293" grpId="0" autoUpdateAnimBg="0"/>
      <p:bldP spid="12294" grpId="0" autoUpdateAnimBg="0"/>
      <p:bldP spid="12295" grpId="0" autoUpdateAnimBg="0"/>
      <p:bldP spid="12298" grpId="0" autoUpdateAnimBg="0"/>
      <p:bldP spid="12300" grpId="0" autoUpdateAnimBg="0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524000" y="0"/>
            <a:ext cx="12191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612228865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2"/>
          <p:cNvSpPr txBox="1">
            <a:spLocks noChangeArrowheads="1"/>
          </p:cNvSpPr>
          <p:nvPr/>
        </p:nvSpPr>
        <p:spPr bwMode="auto">
          <a:xfrm>
            <a:off x="8594725" y="117475"/>
            <a:ext cx="336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13316" name="Text Box 4"/>
          <p:cNvSpPr txBox="1">
            <a:spLocks noChangeArrowheads="1"/>
          </p:cNvSpPr>
          <p:nvPr/>
        </p:nvSpPr>
        <p:spPr bwMode="auto">
          <a:xfrm>
            <a:off x="3498850" y="193675"/>
            <a:ext cx="52800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ar-SA"/>
              <a:t>در مرحله اول نقاط بر خورد خم و خط را مي يابيم</a:t>
            </a:r>
            <a:r>
              <a:rPr lang="en-US"/>
              <a:t>.</a:t>
            </a:r>
          </a:p>
        </p:txBody>
      </p:sp>
      <p:graphicFrame>
        <p:nvGraphicFramePr>
          <p:cNvPr id="13317" name="Object 5"/>
          <p:cNvGraphicFramePr>
            <a:graphicFrameLocks noChangeAspect="1"/>
          </p:cNvGraphicFramePr>
          <p:nvPr/>
        </p:nvGraphicFramePr>
        <p:xfrm>
          <a:off x="2819400" y="842963"/>
          <a:ext cx="5867400" cy="908050"/>
        </p:xfrm>
        <a:graphic>
          <a:graphicData uri="http://schemas.openxmlformats.org/presentationml/2006/ole">
            <p:oleObj spid="_x0000_s9218" name="Equation" r:id="rId3" imgW="2958840" imgH="457200" progId="Equation.DSMT4">
              <p:embed/>
            </p:oleObj>
          </a:graphicData>
        </a:graphic>
      </p:graphicFrame>
      <p:sp>
        <p:nvSpPr>
          <p:cNvPr id="13318" name="Text Box 6"/>
          <p:cNvSpPr txBox="1">
            <a:spLocks noChangeArrowheads="1"/>
          </p:cNvSpPr>
          <p:nvPr/>
        </p:nvSpPr>
        <p:spPr bwMode="auto">
          <a:xfrm>
            <a:off x="304800" y="2022475"/>
            <a:ext cx="8321675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ar-SA"/>
              <a:t>بنابر اين مساحت بين دوخم از انتگرال ذيل محاسبه مي شود.به اين نكته توجه</a:t>
            </a:r>
            <a:endParaRPr lang="en-US"/>
          </a:p>
          <a:p>
            <a:r>
              <a:rPr lang="en-US"/>
              <a:t> </a:t>
            </a:r>
            <a:r>
              <a:rPr lang="ar-SA"/>
              <a:t>گنيد كه براي اينكه تصميم بگيريم كدام تابع را اول بنويسيم عددي بين صفر و يك</a:t>
            </a:r>
            <a:r>
              <a:rPr lang="en-US"/>
              <a:t> </a:t>
            </a:r>
          </a:p>
          <a:p>
            <a:r>
              <a:rPr lang="ar-SA"/>
              <a:t>به دو تابع مي دهيم هر كدام بزرگتر شد آن را اول مي نويسيم</a:t>
            </a:r>
            <a:r>
              <a:rPr lang="en-US"/>
              <a:t>.  </a:t>
            </a:r>
          </a:p>
        </p:txBody>
      </p:sp>
      <p:graphicFrame>
        <p:nvGraphicFramePr>
          <p:cNvPr id="13319" name="Object 7"/>
          <p:cNvGraphicFramePr>
            <a:graphicFrameLocks noChangeAspect="1"/>
          </p:cNvGraphicFramePr>
          <p:nvPr/>
        </p:nvGraphicFramePr>
        <p:xfrm>
          <a:off x="2133600" y="3336925"/>
          <a:ext cx="5943600" cy="2817813"/>
        </p:xfrm>
        <a:graphic>
          <a:graphicData uri="http://schemas.openxmlformats.org/presentationml/2006/ole">
            <p:oleObj spid="_x0000_s9219" name="Equation" r:id="rId4" imgW="3213000" imgH="1523880" progId="Equation.DSMT4">
              <p:embed/>
            </p:oleObj>
          </a:graphicData>
        </a:graphic>
      </p:graphicFrame>
      <p:graphicFrame>
        <p:nvGraphicFramePr>
          <p:cNvPr id="13320" name="Object 8"/>
          <p:cNvGraphicFramePr>
            <a:graphicFrameLocks noChangeAspect="1"/>
          </p:cNvGraphicFramePr>
          <p:nvPr/>
        </p:nvGraphicFramePr>
        <p:xfrm>
          <a:off x="2590800" y="5791200"/>
          <a:ext cx="2209800" cy="803275"/>
        </p:xfrm>
        <a:graphic>
          <a:graphicData uri="http://schemas.openxmlformats.org/presentationml/2006/ole">
            <p:oleObj spid="_x0000_s9220" name="Equation" r:id="rId5" imgW="1079280" imgH="393480" progId="Equation.DSMT4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1331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1331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1331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7" dur="1" fill="hold"/>
                                        <p:tgtEl>
                                          <p:spTgt spid="1332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6" grpId="0" autoUpdateAnimBg="0"/>
      <p:bldP spid="13318" grpId="0" autoUpdateAnimBg="0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Text Box 3"/>
          <p:cNvSpPr txBox="1">
            <a:spLocks noChangeArrowheads="1"/>
          </p:cNvSpPr>
          <p:nvPr/>
        </p:nvSpPr>
        <p:spPr bwMode="auto">
          <a:xfrm>
            <a:off x="5514975" y="117475"/>
            <a:ext cx="24098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ar-SA"/>
              <a:t>مساحت بين خم هاي</a:t>
            </a:r>
            <a:r>
              <a:rPr lang="en-US"/>
              <a:t> </a:t>
            </a:r>
          </a:p>
        </p:txBody>
      </p:sp>
      <p:graphicFrame>
        <p:nvGraphicFramePr>
          <p:cNvPr id="14340" name="Object 4"/>
          <p:cNvGraphicFramePr>
            <a:graphicFrameLocks noChangeAspect="1"/>
          </p:cNvGraphicFramePr>
          <p:nvPr/>
        </p:nvGraphicFramePr>
        <p:xfrm>
          <a:off x="2895600" y="185738"/>
          <a:ext cx="2743200" cy="381000"/>
        </p:xfrm>
        <a:graphic>
          <a:graphicData uri="http://schemas.openxmlformats.org/presentationml/2006/ole">
            <p:oleObj spid="_x0000_s10242" name="Equation" r:id="rId3" imgW="1650960" imgH="228600" progId="Equation.DSMT4">
              <p:embed/>
            </p:oleObj>
          </a:graphicData>
        </a:graphic>
      </p:graphicFrame>
      <p:sp>
        <p:nvSpPr>
          <p:cNvPr id="14341" name="Text Box 5"/>
          <p:cNvSpPr txBox="1">
            <a:spLocks noChangeArrowheads="1"/>
          </p:cNvSpPr>
          <p:nvPr/>
        </p:nvSpPr>
        <p:spPr bwMode="auto">
          <a:xfrm>
            <a:off x="1509713" y="117475"/>
            <a:ext cx="117316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ar-SA"/>
              <a:t>را بيابيد</a:t>
            </a:r>
            <a:r>
              <a:rPr lang="en-US"/>
              <a:t>.</a:t>
            </a:r>
          </a:p>
        </p:txBody>
      </p:sp>
      <p:graphicFrame>
        <p:nvGraphicFramePr>
          <p:cNvPr id="14342" name="Object 6"/>
          <p:cNvGraphicFramePr>
            <a:graphicFrameLocks noChangeAspect="1"/>
          </p:cNvGraphicFramePr>
          <p:nvPr/>
        </p:nvGraphicFramePr>
        <p:xfrm>
          <a:off x="1447800" y="3759200"/>
          <a:ext cx="5562600" cy="3098800"/>
        </p:xfrm>
        <a:graphic>
          <a:graphicData uri="http://schemas.openxmlformats.org/presentationml/2006/ole">
            <p:oleObj spid="_x0000_s10243" name="Bitmap Image" r:id="rId4" imgW="4563112" imgH="2542857" progId="Paint.Picture">
              <p:embed/>
            </p:oleObj>
          </a:graphicData>
        </a:graphic>
      </p:graphicFrame>
      <p:graphicFrame>
        <p:nvGraphicFramePr>
          <p:cNvPr id="14344" name="Object 8"/>
          <p:cNvGraphicFramePr>
            <a:graphicFrameLocks noChangeAspect="1"/>
          </p:cNvGraphicFramePr>
          <p:nvPr/>
        </p:nvGraphicFramePr>
        <p:xfrm>
          <a:off x="3657600" y="5638800"/>
          <a:ext cx="1954213" cy="481013"/>
        </p:xfrm>
        <a:graphic>
          <a:graphicData uri="http://schemas.openxmlformats.org/presentationml/2006/ole">
            <p:oleObj spid="_x0000_s10244" name="Equation" r:id="rId5" imgW="927000" imgH="228600" progId="Equation.DSMT4">
              <p:embed/>
            </p:oleObj>
          </a:graphicData>
        </a:graphic>
      </p:graphicFrame>
      <p:graphicFrame>
        <p:nvGraphicFramePr>
          <p:cNvPr id="14345" name="Object 9"/>
          <p:cNvGraphicFramePr>
            <a:graphicFrameLocks noChangeAspect="1"/>
          </p:cNvGraphicFramePr>
          <p:nvPr/>
        </p:nvGraphicFramePr>
        <p:xfrm>
          <a:off x="3733800" y="4038600"/>
          <a:ext cx="1752600" cy="554038"/>
        </p:xfrm>
        <a:graphic>
          <a:graphicData uri="http://schemas.openxmlformats.org/presentationml/2006/ole">
            <p:oleObj spid="_x0000_s10245" name="Equation" r:id="rId6" imgW="723600" imgH="228600" progId="Equation.DSMT4">
              <p:embed/>
            </p:oleObj>
          </a:graphicData>
        </a:graphic>
      </p:graphicFrame>
      <p:sp>
        <p:nvSpPr>
          <p:cNvPr id="14346" name="Text Box 10"/>
          <p:cNvSpPr txBox="1">
            <a:spLocks noChangeArrowheads="1"/>
          </p:cNvSpPr>
          <p:nvPr/>
        </p:nvSpPr>
        <p:spPr bwMode="auto">
          <a:xfrm>
            <a:off x="4235450" y="650875"/>
            <a:ext cx="43148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ar-SA"/>
              <a:t>در مرحله اول نقاط بر خورد را مي يابيم</a:t>
            </a:r>
            <a:r>
              <a:rPr lang="en-US"/>
              <a:t> </a:t>
            </a:r>
          </a:p>
        </p:txBody>
      </p:sp>
      <p:graphicFrame>
        <p:nvGraphicFramePr>
          <p:cNvPr id="14347" name="Object 11"/>
          <p:cNvGraphicFramePr>
            <a:graphicFrameLocks noChangeAspect="1"/>
          </p:cNvGraphicFramePr>
          <p:nvPr/>
        </p:nvGraphicFramePr>
        <p:xfrm>
          <a:off x="1295400" y="1143000"/>
          <a:ext cx="5108575" cy="2789238"/>
        </p:xfrm>
        <a:graphic>
          <a:graphicData uri="http://schemas.openxmlformats.org/presentationml/2006/ole">
            <p:oleObj spid="_x0000_s10246" name="Equation" r:id="rId7" imgW="3162240" imgH="1726920" progId="Equation.DSMT4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1434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1434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7" dur="1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2" dur="1" fill="hold"/>
                                        <p:tgtEl>
                                          <p:spTgt spid="1434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7" dur="1" fill="hold"/>
                                        <p:tgtEl>
                                          <p:spTgt spid="1434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2" dur="1" fill="hold"/>
                                        <p:tgtEl>
                                          <p:spTgt spid="1434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9" grpId="0" autoUpdateAnimBg="0"/>
      <p:bldP spid="14341" grpId="0" autoUpdateAnimBg="0"/>
      <p:bldP spid="14346" grpId="0" autoUpdateAnimBg="0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2"/>
          <p:cNvSpPr txBox="1">
            <a:spLocks noChangeArrowheads="1"/>
          </p:cNvSpPr>
          <p:nvPr/>
        </p:nvSpPr>
        <p:spPr bwMode="auto">
          <a:xfrm>
            <a:off x="6748463" y="41275"/>
            <a:ext cx="21066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ar-SA"/>
              <a:t>مساحت بين دوخم</a:t>
            </a:r>
            <a:r>
              <a:rPr lang="en-US"/>
              <a:t> </a:t>
            </a:r>
          </a:p>
        </p:txBody>
      </p:sp>
      <p:graphicFrame>
        <p:nvGraphicFramePr>
          <p:cNvPr id="15363" name="Object 3"/>
          <p:cNvGraphicFramePr>
            <a:graphicFrameLocks noChangeAspect="1"/>
          </p:cNvGraphicFramePr>
          <p:nvPr/>
        </p:nvGraphicFramePr>
        <p:xfrm>
          <a:off x="5867400" y="152400"/>
          <a:ext cx="1143000" cy="420688"/>
        </p:xfrm>
        <a:graphic>
          <a:graphicData uri="http://schemas.openxmlformats.org/presentationml/2006/ole">
            <p:oleObj spid="_x0000_s11266" name="Equation" r:id="rId3" imgW="622080" imgH="228600" progId="Equation.DSMT4">
              <p:embed/>
            </p:oleObj>
          </a:graphicData>
        </a:graphic>
      </p:graphicFrame>
      <p:sp>
        <p:nvSpPr>
          <p:cNvPr id="15364" name="Text Box 4"/>
          <p:cNvSpPr txBox="1">
            <a:spLocks noChangeArrowheads="1"/>
          </p:cNvSpPr>
          <p:nvPr/>
        </p:nvSpPr>
        <p:spPr bwMode="auto">
          <a:xfrm>
            <a:off x="5338763" y="41275"/>
            <a:ext cx="4683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ar-SA"/>
              <a:t>و</a:t>
            </a:r>
            <a:endParaRPr lang="en-US"/>
          </a:p>
        </p:txBody>
      </p:sp>
      <p:graphicFrame>
        <p:nvGraphicFramePr>
          <p:cNvPr id="15365" name="Object 5"/>
          <p:cNvGraphicFramePr>
            <a:graphicFrameLocks noChangeAspect="1"/>
          </p:cNvGraphicFramePr>
          <p:nvPr/>
        </p:nvGraphicFramePr>
        <p:xfrm>
          <a:off x="4191000" y="152400"/>
          <a:ext cx="1295400" cy="485775"/>
        </p:xfrm>
        <a:graphic>
          <a:graphicData uri="http://schemas.openxmlformats.org/presentationml/2006/ole">
            <p:oleObj spid="_x0000_s11267" name="Equation" r:id="rId4" imgW="609480" imgH="228600" progId="Equation.DSMT4">
              <p:embed/>
            </p:oleObj>
          </a:graphicData>
        </a:graphic>
      </p:graphicFrame>
      <p:sp>
        <p:nvSpPr>
          <p:cNvPr id="15366" name="Text Box 6"/>
          <p:cNvSpPr txBox="1">
            <a:spLocks noChangeArrowheads="1"/>
          </p:cNvSpPr>
          <p:nvPr/>
        </p:nvSpPr>
        <p:spPr bwMode="auto">
          <a:xfrm>
            <a:off x="2967038" y="41275"/>
            <a:ext cx="10112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ar-SA"/>
              <a:t>را بين</a:t>
            </a:r>
            <a:r>
              <a:rPr lang="en-US"/>
              <a:t> </a:t>
            </a:r>
          </a:p>
        </p:txBody>
      </p:sp>
      <p:sp>
        <p:nvSpPr>
          <p:cNvPr id="15367" name="Text Box 7"/>
          <p:cNvSpPr txBox="1">
            <a:spLocks noChangeArrowheads="1"/>
          </p:cNvSpPr>
          <p:nvPr/>
        </p:nvSpPr>
        <p:spPr bwMode="auto">
          <a:xfrm>
            <a:off x="2651125" y="117475"/>
            <a:ext cx="812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rtl="0"/>
            <a:r>
              <a:rPr lang="en-US"/>
              <a:t>x=3</a:t>
            </a:r>
          </a:p>
        </p:txBody>
      </p:sp>
      <p:sp>
        <p:nvSpPr>
          <p:cNvPr id="15368" name="Text Box 8"/>
          <p:cNvSpPr txBox="1">
            <a:spLocks noChangeArrowheads="1"/>
          </p:cNvSpPr>
          <p:nvPr/>
        </p:nvSpPr>
        <p:spPr bwMode="auto">
          <a:xfrm>
            <a:off x="2138363" y="41275"/>
            <a:ext cx="4683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ar-SA"/>
              <a:t>و</a:t>
            </a:r>
            <a:endParaRPr lang="en-US"/>
          </a:p>
        </p:txBody>
      </p:sp>
      <p:sp>
        <p:nvSpPr>
          <p:cNvPr id="15369" name="Text Box 9"/>
          <p:cNvSpPr txBox="1">
            <a:spLocks noChangeArrowheads="1"/>
          </p:cNvSpPr>
          <p:nvPr/>
        </p:nvSpPr>
        <p:spPr bwMode="auto">
          <a:xfrm>
            <a:off x="1447800" y="152400"/>
            <a:ext cx="812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rtl="0"/>
            <a:r>
              <a:rPr lang="en-US"/>
              <a:t>x=0</a:t>
            </a:r>
          </a:p>
        </p:txBody>
      </p:sp>
      <p:sp>
        <p:nvSpPr>
          <p:cNvPr id="15375" name="Text Box 15"/>
          <p:cNvSpPr txBox="1">
            <a:spLocks noChangeArrowheads="1"/>
          </p:cNvSpPr>
          <p:nvPr/>
        </p:nvSpPr>
        <p:spPr bwMode="auto">
          <a:xfrm>
            <a:off x="7970838" y="574675"/>
            <a:ext cx="8842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ar-SA"/>
              <a:t>بيابيد</a:t>
            </a:r>
            <a:r>
              <a:rPr lang="en-US"/>
              <a:t>.</a:t>
            </a:r>
          </a:p>
        </p:txBody>
      </p:sp>
      <p:sp>
        <p:nvSpPr>
          <p:cNvPr id="15376" name="Text Box 16"/>
          <p:cNvSpPr txBox="1">
            <a:spLocks noChangeArrowheads="1"/>
          </p:cNvSpPr>
          <p:nvPr/>
        </p:nvSpPr>
        <p:spPr bwMode="auto">
          <a:xfrm>
            <a:off x="3155950" y="1066800"/>
            <a:ext cx="55340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ar-SA"/>
              <a:t>توجه داريد كه در مرحله اول محل برخورد را ميابيم</a:t>
            </a:r>
            <a:r>
              <a:rPr lang="en-US"/>
              <a:t>. </a:t>
            </a:r>
          </a:p>
        </p:txBody>
      </p:sp>
      <p:graphicFrame>
        <p:nvGraphicFramePr>
          <p:cNvPr id="15377" name="Object 17"/>
          <p:cNvGraphicFramePr>
            <a:graphicFrameLocks noChangeAspect="1"/>
          </p:cNvGraphicFramePr>
          <p:nvPr/>
        </p:nvGraphicFramePr>
        <p:xfrm>
          <a:off x="990600" y="1752600"/>
          <a:ext cx="5715000" cy="457200"/>
        </p:xfrm>
        <a:graphic>
          <a:graphicData uri="http://schemas.openxmlformats.org/presentationml/2006/ole">
            <p:oleObj spid="_x0000_s11268" name="Equation" r:id="rId5" imgW="2857320" imgH="228600" progId="Equation.DSMT4">
              <p:embed/>
            </p:oleObj>
          </a:graphicData>
        </a:graphic>
      </p:graphicFrame>
      <p:sp>
        <p:nvSpPr>
          <p:cNvPr id="15378" name="Text Box 18"/>
          <p:cNvSpPr txBox="1">
            <a:spLocks noChangeArrowheads="1"/>
          </p:cNvSpPr>
          <p:nvPr/>
        </p:nvSpPr>
        <p:spPr bwMode="auto">
          <a:xfrm>
            <a:off x="614363" y="2251075"/>
            <a:ext cx="79359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ar-SA"/>
              <a:t>مي بينيم 2بين صفر و 3 قرار دارد بنابر اين انتگرال به دو قسمت تقسيم ميشود</a:t>
            </a:r>
            <a:r>
              <a:rPr lang="en-US"/>
              <a:t>.</a:t>
            </a:r>
          </a:p>
        </p:txBody>
      </p:sp>
      <p:graphicFrame>
        <p:nvGraphicFramePr>
          <p:cNvPr id="15379" name="Object 19"/>
          <p:cNvGraphicFramePr>
            <a:graphicFrameLocks noChangeAspect="1"/>
          </p:cNvGraphicFramePr>
          <p:nvPr/>
        </p:nvGraphicFramePr>
        <p:xfrm>
          <a:off x="1676400" y="2759075"/>
          <a:ext cx="3911600" cy="904875"/>
        </p:xfrm>
        <a:graphic>
          <a:graphicData uri="http://schemas.openxmlformats.org/presentationml/2006/ole">
            <p:oleObj spid="_x0000_s11269" name="Equation" r:id="rId6" imgW="2031840" imgH="469800" progId="Equation.DSMT4">
              <p:embed/>
            </p:oleObj>
          </a:graphicData>
        </a:graphic>
      </p:graphicFrame>
      <p:sp>
        <p:nvSpPr>
          <p:cNvPr id="15380" name="Text Box 20"/>
          <p:cNvSpPr txBox="1">
            <a:spLocks noChangeArrowheads="1"/>
          </p:cNvSpPr>
          <p:nvPr/>
        </p:nvSpPr>
        <p:spPr bwMode="auto">
          <a:xfrm>
            <a:off x="3749675" y="3622675"/>
            <a:ext cx="4800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ar-SA"/>
              <a:t>دقت داريد كه در انتگرال اول بدليل اينكه تابع</a:t>
            </a:r>
            <a:r>
              <a:rPr lang="en-US"/>
              <a:t> </a:t>
            </a:r>
          </a:p>
        </p:txBody>
      </p:sp>
      <p:graphicFrame>
        <p:nvGraphicFramePr>
          <p:cNvPr id="15381" name="Object 21"/>
          <p:cNvGraphicFramePr>
            <a:graphicFrameLocks noChangeAspect="1"/>
          </p:cNvGraphicFramePr>
          <p:nvPr/>
        </p:nvGraphicFramePr>
        <p:xfrm>
          <a:off x="2819400" y="3733800"/>
          <a:ext cx="1143000" cy="420688"/>
        </p:xfrm>
        <a:graphic>
          <a:graphicData uri="http://schemas.openxmlformats.org/presentationml/2006/ole">
            <p:oleObj spid="_x0000_s11270" name="Equation" r:id="rId7" imgW="622080" imgH="228600" progId="Equation.DSMT4">
              <p:embed/>
            </p:oleObj>
          </a:graphicData>
        </a:graphic>
      </p:graphicFrame>
      <p:sp>
        <p:nvSpPr>
          <p:cNvPr id="15382" name="Text Box 22"/>
          <p:cNvSpPr txBox="1">
            <a:spLocks noChangeArrowheads="1"/>
          </p:cNvSpPr>
          <p:nvPr/>
        </p:nvSpPr>
        <p:spPr bwMode="auto">
          <a:xfrm>
            <a:off x="1981200" y="3657600"/>
            <a:ext cx="812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ar-SA"/>
              <a:t>روي</a:t>
            </a:r>
            <a:endParaRPr lang="en-US"/>
          </a:p>
        </p:txBody>
      </p:sp>
      <p:graphicFrame>
        <p:nvGraphicFramePr>
          <p:cNvPr id="15383" name="Object 23"/>
          <p:cNvGraphicFramePr>
            <a:graphicFrameLocks noChangeAspect="1"/>
          </p:cNvGraphicFramePr>
          <p:nvPr/>
        </p:nvGraphicFramePr>
        <p:xfrm>
          <a:off x="838200" y="3733800"/>
          <a:ext cx="1295400" cy="485775"/>
        </p:xfrm>
        <a:graphic>
          <a:graphicData uri="http://schemas.openxmlformats.org/presentationml/2006/ole">
            <p:oleObj spid="_x0000_s11271" name="Equation" r:id="rId8" imgW="609480" imgH="228600" progId="Equation.DSMT4">
              <p:embed/>
            </p:oleObj>
          </a:graphicData>
        </a:graphic>
      </p:graphicFrame>
      <p:sp>
        <p:nvSpPr>
          <p:cNvPr id="15384" name="Text Box 24"/>
          <p:cNvSpPr txBox="1">
            <a:spLocks noChangeArrowheads="1"/>
          </p:cNvSpPr>
          <p:nvPr/>
        </p:nvSpPr>
        <p:spPr bwMode="auto">
          <a:xfrm>
            <a:off x="4984750" y="4156075"/>
            <a:ext cx="35655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ar-SA"/>
              <a:t>قرار دارد در انتگرال مي نويسيم</a:t>
            </a:r>
            <a:r>
              <a:rPr lang="en-US"/>
              <a:t> </a:t>
            </a:r>
          </a:p>
        </p:txBody>
      </p:sp>
      <p:graphicFrame>
        <p:nvGraphicFramePr>
          <p:cNvPr id="15385" name="Object 25"/>
          <p:cNvGraphicFramePr>
            <a:graphicFrameLocks noChangeAspect="1"/>
          </p:cNvGraphicFramePr>
          <p:nvPr/>
        </p:nvGraphicFramePr>
        <p:xfrm>
          <a:off x="4114800" y="4191000"/>
          <a:ext cx="990600" cy="436563"/>
        </p:xfrm>
        <a:graphic>
          <a:graphicData uri="http://schemas.openxmlformats.org/presentationml/2006/ole">
            <p:oleObj spid="_x0000_s11272" name="Equation" r:id="rId9" imgW="457200" imgH="203040" progId="Equation.DSMT4">
              <p:embed/>
            </p:oleObj>
          </a:graphicData>
        </a:graphic>
      </p:graphicFrame>
      <p:sp>
        <p:nvSpPr>
          <p:cNvPr id="15386" name="Text Box 26"/>
          <p:cNvSpPr txBox="1">
            <a:spLocks noChangeArrowheads="1"/>
          </p:cNvSpPr>
          <p:nvPr/>
        </p:nvSpPr>
        <p:spPr bwMode="auto">
          <a:xfrm>
            <a:off x="581025" y="4079875"/>
            <a:ext cx="33972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ar-SA"/>
              <a:t>و در انتگرال دوم به دليل اينكه</a:t>
            </a:r>
            <a:r>
              <a:rPr lang="en-US"/>
              <a:t> </a:t>
            </a:r>
          </a:p>
        </p:txBody>
      </p:sp>
      <p:graphicFrame>
        <p:nvGraphicFramePr>
          <p:cNvPr id="15388" name="Object 28"/>
          <p:cNvGraphicFramePr>
            <a:graphicFrameLocks noChangeAspect="1"/>
          </p:cNvGraphicFramePr>
          <p:nvPr/>
        </p:nvGraphicFramePr>
        <p:xfrm>
          <a:off x="7239000" y="4724400"/>
          <a:ext cx="1295400" cy="485775"/>
        </p:xfrm>
        <a:graphic>
          <a:graphicData uri="http://schemas.openxmlformats.org/presentationml/2006/ole">
            <p:oleObj spid="_x0000_s11273" name="Equation" r:id="rId10" imgW="609480" imgH="228600" progId="Equation.DSMT4">
              <p:embed/>
            </p:oleObj>
          </a:graphicData>
        </a:graphic>
      </p:graphicFrame>
      <p:graphicFrame>
        <p:nvGraphicFramePr>
          <p:cNvPr id="15389" name="Object 29"/>
          <p:cNvGraphicFramePr>
            <a:graphicFrameLocks noChangeAspect="1"/>
          </p:cNvGraphicFramePr>
          <p:nvPr/>
        </p:nvGraphicFramePr>
        <p:xfrm>
          <a:off x="4800600" y="4800600"/>
          <a:ext cx="1143000" cy="420688"/>
        </p:xfrm>
        <a:graphic>
          <a:graphicData uri="http://schemas.openxmlformats.org/presentationml/2006/ole">
            <p:oleObj spid="_x0000_s11274" name="Equation" r:id="rId11" imgW="622080" imgH="228600" progId="Equation.DSMT4">
              <p:embed/>
            </p:oleObj>
          </a:graphicData>
        </a:graphic>
      </p:graphicFrame>
      <p:sp>
        <p:nvSpPr>
          <p:cNvPr id="15390" name="Text Box 30"/>
          <p:cNvSpPr txBox="1">
            <a:spLocks noChangeArrowheads="1"/>
          </p:cNvSpPr>
          <p:nvPr/>
        </p:nvSpPr>
        <p:spPr bwMode="auto">
          <a:xfrm>
            <a:off x="6289675" y="4765675"/>
            <a:ext cx="812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ar-SA"/>
              <a:t>روي</a:t>
            </a:r>
            <a:endParaRPr lang="en-US"/>
          </a:p>
        </p:txBody>
      </p:sp>
      <p:sp>
        <p:nvSpPr>
          <p:cNvPr id="15391" name="Text Box 31"/>
          <p:cNvSpPr txBox="1">
            <a:spLocks noChangeArrowheads="1"/>
          </p:cNvSpPr>
          <p:nvPr/>
        </p:nvSpPr>
        <p:spPr bwMode="auto">
          <a:xfrm>
            <a:off x="2392363" y="4689475"/>
            <a:ext cx="22717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ar-SA"/>
              <a:t>قرار داردمي نويسيم</a:t>
            </a:r>
            <a:endParaRPr lang="en-US"/>
          </a:p>
        </p:txBody>
      </p:sp>
      <p:graphicFrame>
        <p:nvGraphicFramePr>
          <p:cNvPr id="15392" name="Object 32"/>
          <p:cNvGraphicFramePr>
            <a:graphicFrameLocks noChangeAspect="1"/>
          </p:cNvGraphicFramePr>
          <p:nvPr/>
        </p:nvGraphicFramePr>
        <p:xfrm>
          <a:off x="1143000" y="4800600"/>
          <a:ext cx="1066800" cy="457200"/>
        </p:xfrm>
        <a:graphic>
          <a:graphicData uri="http://schemas.openxmlformats.org/presentationml/2006/ole">
            <p:oleObj spid="_x0000_s11275" name="Equation" r:id="rId12" imgW="469800" imgH="203040" progId="Equation.DSMT4">
              <p:embed/>
            </p:oleObj>
          </a:graphicData>
        </a:graphic>
      </p:graphicFrame>
      <p:sp>
        <p:nvSpPr>
          <p:cNvPr id="15393" name="Text Box 33"/>
          <p:cNvSpPr txBox="1">
            <a:spLocks noChangeArrowheads="1"/>
          </p:cNvSpPr>
          <p:nvPr/>
        </p:nvSpPr>
        <p:spPr bwMode="auto">
          <a:xfrm>
            <a:off x="746125" y="4765675"/>
            <a:ext cx="4127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1538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1538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7" dur="1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2" dur="1" fill="hold"/>
                                        <p:tgtEl>
                                          <p:spTgt spid="1536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7" dur="1" fill="hold"/>
                                        <p:tgtEl>
                                          <p:spTgt spid="1538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2" dur="1" fill="hold"/>
                                        <p:tgtEl>
                                          <p:spTgt spid="1538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7" dur="1" fill="hold"/>
                                        <p:tgtEl>
                                          <p:spTgt spid="1536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52" dur="1" fill="hold"/>
                                        <p:tgtEl>
                                          <p:spTgt spid="1536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57" dur="1" fill="hold"/>
                                        <p:tgtEl>
                                          <p:spTgt spid="1536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62" dur="1" fill="hold"/>
                                        <p:tgtEl>
                                          <p:spTgt spid="1536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67" dur="1" fill="hold"/>
                                        <p:tgtEl>
                                          <p:spTgt spid="1537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2" dur="1" fill="hold"/>
                                        <p:tgtEl>
                                          <p:spTgt spid="1537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7" dur="1" fill="hold"/>
                                        <p:tgtEl>
                                          <p:spTgt spid="1537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82" dur="1" fill="hold"/>
                                        <p:tgtEl>
                                          <p:spTgt spid="1537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87" dur="1" fill="hold"/>
                                        <p:tgtEl>
                                          <p:spTgt spid="1537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92" dur="1" fill="hold"/>
                                        <p:tgtEl>
                                          <p:spTgt spid="1538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97" dur="1" fill="hold"/>
                                        <p:tgtEl>
                                          <p:spTgt spid="1538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2" dur="1" fill="hold"/>
                                        <p:tgtEl>
                                          <p:spTgt spid="1538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7" dur="1" fill="hold"/>
                                        <p:tgtEl>
                                          <p:spTgt spid="1538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12" dur="1" fill="hold"/>
                                        <p:tgtEl>
                                          <p:spTgt spid="1538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17" dur="1" fill="hold"/>
                                        <p:tgtEl>
                                          <p:spTgt spid="1539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2" dur="1" fill="hold"/>
                                        <p:tgtEl>
                                          <p:spTgt spid="1539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7" dur="1" fill="hold"/>
                                        <p:tgtEl>
                                          <p:spTgt spid="1539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2" grpId="0" autoUpdateAnimBg="0"/>
      <p:bldP spid="15364" grpId="0" autoUpdateAnimBg="0"/>
      <p:bldP spid="15366" grpId="0" autoUpdateAnimBg="0"/>
      <p:bldP spid="15367" grpId="0" autoUpdateAnimBg="0"/>
      <p:bldP spid="15368" grpId="0" autoUpdateAnimBg="0"/>
      <p:bldP spid="15369" grpId="0" autoUpdateAnimBg="0"/>
      <p:bldP spid="15375" grpId="0" autoUpdateAnimBg="0"/>
      <p:bldP spid="15376" grpId="0" autoUpdateAnimBg="0"/>
      <p:bldP spid="15378" grpId="0" autoUpdateAnimBg="0"/>
      <p:bldP spid="15380" grpId="0" autoUpdateAnimBg="0"/>
      <p:bldP spid="15382" grpId="0" autoUpdateAnimBg="0"/>
      <p:bldP spid="15384" grpId="0" autoUpdateAnimBg="0"/>
      <p:bldP spid="15386" grpId="0" autoUpdateAnimBg="0"/>
      <p:bldP spid="15390" grpId="0" autoUpdateAnimBg="0"/>
      <p:bldP spid="15391" grpId="0" autoUpdateAnimBg="0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524000" y="0"/>
            <a:ext cx="12191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6122288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524000" y="0"/>
            <a:ext cx="12191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8" name="Picture 2" descr="E:\Users\User1\Desktop\cal\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39752" y="-9453"/>
            <a:ext cx="6144419" cy="7900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612228865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386" name="Object 2"/>
          <p:cNvGraphicFramePr>
            <a:graphicFrameLocks noChangeAspect="1"/>
          </p:cNvGraphicFramePr>
          <p:nvPr/>
        </p:nvGraphicFramePr>
        <p:xfrm>
          <a:off x="1981200" y="1752600"/>
          <a:ext cx="6215063" cy="4178300"/>
        </p:xfrm>
        <a:graphic>
          <a:graphicData uri="http://schemas.openxmlformats.org/presentationml/2006/ole">
            <p:oleObj spid="_x0000_s12290" name="Bitmap Image" r:id="rId3" imgW="4505954" imgH="3029373" progId="Paint.Picture">
              <p:embed/>
            </p:oleObj>
          </a:graphicData>
        </a:graphic>
      </p:graphicFrame>
      <p:graphicFrame>
        <p:nvGraphicFramePr>
          <p:cNvPr id="16387" name="Object 3"/>
          <p:cNvGraphicFramePr>
            <a:graphicFrameLocks noChangeAspect="1"/>
          </p:cNvGraphicFramePr>
          <p:nvPr/>
        </p:nvGraphicFramePr>
        <p:xfrm>
          <a:off x="2133600" y="1905000"/>
          <a:ext cx="6215063" cy="4178300"/>
        </p:xfrm>
        <a:graphic>
          <a:graphicData uri="http://schemas.openxmlformats.org/presentationml/2006/ole">
            <p:oleObj spid="_x0000_s12291" name="Bitmap Image" r:id="rId4" imgW="4505954" imgH="3029373" progId="Paint.Picture">
              <p:embed/>
            </p:oleObj>
          </a:graphicData>
        </a:graphic>
      </p:graphicFrame>
      <p:graphicFrame>
        <p:nvGraphicFramePr>
          <p:cNvPr id="16388" name="Object 4"/>
          <p:cNvGraphicFramePr>
            <a:graphicFrameLocks noChangeAspect="1"/>
          </p:cNvGraphicFramePr>
          <p:nvPr/>
        </p:nvGraphicFramePr>
        <p:xfrm>
          <a:off x="2286000" y="2057400"/>
          <a:ext cx="6215063" cy="4178300"/>
        </p:xfrm>
        <a:graphic>
          <a:graphicData uri="http://schemas.openxmlformats.org/presentationml/2006/ole">
            <p:oleObj spid="_x0000_s12292" name="Bitmap Image" r:id="rId5" imgW="4505954" imgH="3029373" progId="Paint.Picture">
              <p:embed/>
            </p:oleObj>
          </a:graphicData>
        </a:graphic>
      </p:graphicFrame>
      <p:graphicFrame>
        <p:nvGraphicFramePr>
          <p:cNvPr id="16389" name="Object 5"/>
          <p:cNvGraphicFramePr>
            <a:graphicFrameLocks noChangeAspect="1"/>
          </p:cNvGraphicFramePr>
          <p:nvPr/>
        </p:nvGraphicFramePr>
        <p:xfrm>
          <a:off x="2971800" y="3429000"/>
          <a:ext cx="1219200" cy="449263"/>
        </p:xfrm>
        <a:graphic>
          <a:graphicData uri="http://schemas.openxmlformats.org/presentationml/2006/ole">
            <p:oleObj spid="_x0000_s12293" name="Equation" r:id="rId6" imgW="622080" imgH="228600" progId="Equation.DSMT4">
              <p:embed/>
            </p:oleObj>
          </a:graphicData>
        </a:graphic>
      </p:graphicFrame>
      <p:graphicFrame>
        <p:nvGraphicFramePr>
          <p:cNvPr id="16391" name="Object 7"/>
          <p:cNvGraphicFramePr>
            <a:graphicFrameLocks noChangeAspect="1"/>
          </p:cNvGraphicFramePr>
          <p:nvPr/>
        </p:nvGraphicFramePr>
        <p:xfrm>
          <a:off x="4572000" y="2971800"/>
          <a:ext cx="1600200" cy="600075"/>
        </p:xfrm>
        <a:graphic>
          <a:graphicData uri="http://schemas.openxmlformats.org/presentationml/2006/ole">
            <p:oleObj spid="_x0000_s12294" name="Equation" r:id="rId7" imgW="609480" imgH="228600" progId="Equation.DSMT4">
              <p:embed/>
            </p:oleObj>
          </a:graphicData>
        </a:graphic>
      </p:graphicFrame>
      <p:sp>
        <p:nvSpPr>
          <p:cNvPr id="16392" name="Line 8"/>
          <p:cNvSpPr>
            <a:spLocks noChangeShapeType="1"/>
          </p:cNvSpPr>
          <p:nvPr/>
        </p:nvSpPr>
        <p:spPr bwMode="auto">
          <a:xfrm flipV="1">
            <a:off x="3429000" y="3886200"/>
            <a:ext cx="2286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16393" name="Line 9"/>
          <p:cNvSpPr>
            <a:spLocks noChangeShapeType="1"/>
          </p:cNvSpPr>
          <p:nvPr/>
        </p:nvSpPr>
        <p:spPr bwMode="auto">
          <a:xfrm flipV="1">
            <a:off x="4572000" y="3429000"/>
            <a:ext cx="6858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1639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7" dur="1" fill="hold"/>
                                        <p:tgtEl>
                                          <p:spTgt spid="1638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2"/>
          <p:cNvSpPr txBox="1">
            <a:spLocks noChangeArrowheads="1"/>
          </p:cNvSpPr>
          <p:nvPr/>
        </p:nvSpPr>
        <p:spPr bwMode="auto">
          <a:xfrm>
            <a:off x="6983413" y="803275"/>
            <a:ext cx="187166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ar-SA"/>
              <a:t>مساحت بين خم</a:t>
            </a:r>
            <a:r>
              <a:rPr lang="en-US"/>
              <a:t> </a:t>
            </a:r>
          </a:p>
        </p:txBody>
      </p:sp>
      <p:graphicFrame>
        <p:nvGraphicFramePr>
          <p:cNvPr id="17411" name="Object 3"/>
          <p:cNvGraphicFramePr>
            <a:graphicFrameLocks noChangeAspect="1"/>
          </p:cNvGraphicFramePr>
          <p:nvPr/>
        </p:nvGraphicFramePr>
        <p:xfrm>
          <a:off x="6324600" y="914400"/>
          <a:ext cx="838200" cy="377825"/>
        </p:xfrm>
        <a:graphic>
          <a:graphicData uri="http://schemas.openxmlformats.org/presentationml/2006/ole">
            <p:oleObj spid="_x0000_s13314" name="Equation" r:id="rId3" imgW="507960" imgH="228600" progId="Equation.DSMT4">
              <p:embed/>
            </p:oleObj>
          </a:graphicData>
        </a:graphic>
      </p:graphicFrame>
      <p:sp>
        <p:nvSpPr>
          <p:cNvPr id="17412" name="Text Box 4"/>
          <p:cNvSpPr txBox="1">
            <a:spLocks noChangeArrowheads="1"/>
          </p:cNvSpPr>
          <p:nvPr/>
        </p:nvSpPr>
        <p:spPr bwMode="auto">
          <a:xfrm>
            <a:off x="4841875" y="803275"/>
            <a:ext cx="127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ar-SA"/>
              <a:t>و خطوط</a:t>
            </a:r>
            <a:r>
              <a:rPr lang="en-US"/>
              <a:t> </a:t>
            </a:r>
          </a:p>
        </p:txBody>
      </p:sp>
      <p:graphicFrame>
        <p:nvGraphicFramePr>
          <p:cNvPr id="17413" name="Object 5"/>
          <p:cNvGraphicFramePr>
            <a:graphicFrameLocks noChangeAspect="1"/>
          </p:cNvGraphicFramePr>
          <p:nvPr/>
        </p:nvGraphicFramePr>
        <p:xfrm>
          <a:off x="3668713" y="936625"/>
          <a:ext cx="1349375" cy="382588"/>
        </p:xfrm>
        <a:graphic>
          <a:graphicData uri="http://schemas.openxmlformats.org/presentationml/2006/ole">
            <p:oleObj spid="_x0000_s13315" name="Equation" r:id="rId4" imgW="711000" imgH="203040" progId="Equation.DSMT4">
              <p:embed/>
            </p:oleObj>
          </a:graphicData>
        </a:graphic>
      </p:graphicFrame>
      <p:sp>
        <p:nvSpPr>
          <p:cNvPr id="17414" name="Text Box 6"/>
          <p:cNvSpPr txBox="1">
            <a:spLocks noChangeArrowheads="1"/>
          </p:cNvSpPr>
          <p:nvPr/>
        </p:nvSpPr>
        <p:spPr bwMode="auto">
          <a:xfrm>
            <a:off x="2424113" y="803275"/>
            <a:ext cx="117316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ar-SA"/>
              <a:t>را بيابيد</a:t>
            </a:r>
            <a:r>
              <a:rPr lang="en-US"/>
              <a:t>.</a:t>
            </a:r>
          </a:p>
        </p:txBody>
      </p:sp>
      <p:graphicFrame>
        <p:nvGraphicFramePr>
          <p:cNvPr id="17415" name="Object 7"/>
          <p:cNvGraphicFramePr>
            <a:graphicFrameLocks noChangeAspect="1"/>
          </p:cNvGraphicFramePr>
          <p:nvPr/>
        </p:nvGraphicFramePr>
        <p:xfrm>
          <a:off x="990600" y="2944813"/>
          <a:ext cx="5943600" cy="3913187"/>
        </p:xfrm>
        <a:graphic>
          <a:graphicData uri="http://schemas.openxmlformats.org/presentationml/2006/ole">
            <p:oleObj spid="_x0000_s13316" name="Bitmap Image" r:id="rId5" imgW="4629796" imgH="3048426" progId="Paint.Picture">
              <p:embed/>
            </p:oleObj>
          </a:graphicData>
        </a:graphic>
      </p:graphicFrame>
      <p:graphicFrame>
        <p:nvGraphicFramePr>
          <p:cNvPr id="17416" name="Object 8"/>
          <p:cNvGraphicFramePr>
            <a:graphicFrameLocks noChangeAspect="1"/>
          </p:cNvGraphicFramePr>
          <p:nvPr/>
        </p:nvGraphicFramePr>
        <p:xfrm>
          <a:off x="1828800" y="5181600"/>
          <a:ext cx="838200" cy="377825"/>
        </p:xfrm>
        <a:graphic>
          <a:graphicData uri="http://schemas.openxmlformats.org/presentationml/2006/ole">
            <p:oleObj spid="_x0000_s13317" name="Equation" r:id="rId6" imgW="507960" imgH="228600" progId="Equation.DSMT4">
              <p:embed/>
            </p:oleObj>
          </a:graphicData>
        </a:graphic>
      </p:graphicFrame>
      <p:graphicFrame>
        <p:nvGraphicFramePr>
          <p:cNvPr id="17417" name="Object 9"/>
          <p:cNvGraphicFramePr>
            <a:graphicFrameLocks noChangeAspect="1"/>
          </p:cNvGraphicFramePr>
          <p:nvPr/>
        </p:nvGraphicFramePr>
        <p:xfrm>
          <a:off x="3352800" y="4800600"/>
          <a:ext cx="609600" cy="347663"/>
        </p:xfrm>
        <a:graphic>
          <a:graphicData uri="http://schemas.openxmlformats.org/presentationml/2006/ole">
            <p:oleObj spid="_x0000_s13318" name="Equation" r:id="rId7" imgW="355320" imgH="203040" progId="Equation.DSMT4">
              <p:embed/>
            </p:oleObj>
          </a:graphicData>
        </a:graphic>
      </p:graphicFrame>
      <p:graphicFrame>
        <p:nvGraphicFramePr>
          <p:cNvPr id="17418" name="Object 10"/>
          <p:cNvGraphicFramePr>
            <a:graphicFrameLocks noChangeAspect="1"/>
          </p:cNvGraphicFramePr>
          <p:nvPr/>
        </p:nvGraphicFramePr>
        <p:xfrm>
          <a:off x="1295400" y="1524000"/>
          <a:ext cx="2438400" cy="1919288"/>
        </p:xfrm>
        <a:graphic>
          <a:graphicData uri="http://schemas.openxmlformats.org/presentationml/2006/ole">
            <p:oleObj spid="_x0000_s13319" name="Equation" r:id="rId8" imgW="1549080" imgH="1218960" progId="Equation.DSMT4">
              <p:embed/>
            </p:oleObj>
          </a:graphicData>
        </a:graphic>
      </p:graphicFrame>
      <p:sp>
        <p:nvSpPr>
          <p:cNvPr id="17419" name="Text Box 11"/>
          <p:cNvSpPr txBox="1">
            <a:spLocks noChangeArrowheads="1"/>
          </p:cNvSpPr>
          <p:nvPr/>
        </p:nvSpPr>
        <p:spPr bwMode="auto">
          <a:xfrm>
            <a:off x="7002463" y="1412875"/>
            <a:ext cx="17764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ar-SA"/>
              <a:t>توجه داريد كه</a:t>
            </a:r>
            <a:r>
              <a:rPr lang="en-US"/>
              <a:t> </a:t>
            </a:r>
          </a:p>
        </p:txBody>
      </p:sp>
      <p:graphicFrame>
        <p:nvGraphicFramePr>
          <p:cNvPr id="17420" name="Object 12"/>
          <p:cNvGraphicFramePr>
            <a:graphicFrameLocks noChangeAspect="1"/>
          </p:cNvGraphicFramePr>
          <p:nvPr/>
        </p:nvGraphicFramePr>
        <p:xfrm>
          <a:off x="6324600" y="1412875"/>
          <a:ext cx="914400" cy="412750"/>
        </p:xfrm>
        <a:graphic>
          <a:graphicData uri="http://schemas.openxmlformats.org/presentationml/2006/ole">
            <p:oleObj spid="_x0000_s13320" name="Equation" r:id="rId9" imgW="507960" imgH="228600" progId="Equation.DSMT4">
              <p:embed/>
            </p:oleObj>
          </a:graphicData>
        </a:graphic>
      </p:graphicFrame>
      <p:sp>
        <p:nvSpPr>
          <p:cNvPr id="17421" name="Text Box 13"/>
          <p:cNvSpPr txBox="1">
            <a:spLocks noChangeArrowheads="1"/>
          </p:cNvSpPr>
          <p:nvPr/>
        </p:nvSpPr>
        <p:spPr bwMode="auto">
          <a:xfrm>
            <a:off x="5334000" y="1371600"/>
            <a:ext cx="7858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ar-SA"/>
              <a:t>زير</a:t>
            </a:r>
            <a:r>
              <a:rPr lang="en-US"/>
              <a:t> </a:t>
            </a:r>
          </a:p>
        </p:txBody>
      </p:sp>
      <p:graphicFrame>
        <p:nvGraphicFramePr>
          <p:cNvPr id="17422" name="Object 14"/>
          <p:cNvGraphicFramePr>
            <a:graphicFrameLocks noChangeAspect="1"/>
          </p:cNvGraphicFramePr>
          <p:nvPr/>
        </p:nvGraphicFramePr>
        <p:xfrm>
          <a:off x="4876800" y="1447800"/>
          <a:ext cx="762000" cy="434975"/>
        </p:xfrm>
        <a:graphic>
          <a:graphicData uri="http://schemas.openxmlformats.org/presentationml/2006/ole">
            <p:oleObj spid="_x0000_s13321" name="Equation" r:id="rId10" imgW="355320" imgH="203040" progId="Equation.DSMT4">
              <p:embed/>
            </p:oleObj>
          </a:graphicData>
        </a:graphic>
      </p:graphicFrame>
      <p:sp>
        <p:nvSpPr>
          <p:cNvPr id="17423" name="Text Box 15"/>
          <p:cNvSpPr txBox="1">
            <a:spLocks noChangeArrowheads="1"/>
          </p:cNvSpPr>
          <p:nvPr/>
        </p:nvSpPr>
        <p:spPr bwMode="auto">
          <a:xfrm>
            <a:off x="4437063" y="1946275"/>
            <a:ext cx="4189412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ar-SA"/>
              <a:t>قرار دارد به همين دليل 3 را اول و بعد</a:t>
            </a:r>
            <a:r>
              <a:rPr lang="en-US"/>
              <a:t> </a:t>
            </a:r>
          </a:p>
          <a:p>
            <a:r>
              <a:rPr lang="ar-SA"/>
              <a:t>تابع را مي نويسم</a:t>
            </a:r>
            <a:r>
              <a:rPr lang="en-US"/>
              <a:t> 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1741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1741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7" dur="1" fill="hold"/>
                                        <p:tgtEl>
                                          <p:spTgt spid="1741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2" dur="1" fill="hold"/>
                                        <p:tgtEl>
                                          <p:spTgt spid="1741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7" dur="1" fill="hold"/>
                                        <p:tgtEl>
                                          <p:spTgt spid="1742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2" dur="1" fill="hold"/>
                                        <p:tgtEl>
                                          <p:spTgt spid="1742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7" dur="1" fill="hold"/>
                                        <p:tgtEl>
                                          <p:spTgt spid="1742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52" dur="1" fill="hold"/>
                                        <p:tgtEl>
                                          <p:spTgt spid="1742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57" dur="1" fill="hold"/>
                                        <p:tgtEl>
                                          <p:spTgt spid="1741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62" dur="1" fill="hold"/>
                                        <p:tgtEl>
                                          <p:spTgt spid="1741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67" dur="1" fill="hold"/>
                                        <p:tgtEl>
                                          <p:spTgt spid="1741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74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74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0" grpId="0" autoUpdateAnimBg="0"/>
      <p:bldP spid="17412" grpId="0" autoUpdateAnimBg="0"/>
      <p:bldP spid="17414" grpId="0" autoUpdateAnimBg="0"/>
      <p:bldP spid="17419" grpId="0" autoUpdateAnimBg="0"/>
      <p:bldP spid="17421" grpId="0" autoUpdateAnimBg="0"/>
      <p:bldP spid="17423" grpId="0" autoUpdateAnimBg="0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Text Box 3"/>
          <p:cNvSpPr txBox="1">
            <a:spLocks noChangeArrowheads="1"/>
          </p:cNvSpPr>
          <p:nvPr/>
        </p:nvSpPr>
        <p:spPr bwMode="auto">
          <a:xfrm>
            <a:off x="6907213" y="117475"/>
            <a:ext cx="187166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ar-SA"/>
              <a:t>مساحت بين خم</a:t>
            </a:r>
            <a:r>
              <a:rPr lang="en-US"/>
              <a:t> </a:t>
            </a:r>
          </a:p>
        </p:txBody>
      </p:sp>
      <p:graphicFrame>
        <p:nvGraphicFramePr>
          <p:cNvPr id="18436" name="Object 4"/>
          <p:cNvGraphicFramePr>
            <a:graphicFrameLocks noChangeAspect="1"/>
          </p:cNvGraphicFramePr>
          <p:nvPr/>
        </p:nvGraphicFramePr>
        <p:xfrm>
          <a:off x="6324600" y="228600"/>
          <a:ext cx="762000" cy="404813"/>
        </p:xfrm>
        <a:graphic>
          <a:graphicData uri="http://schemas.openxmlformats.org/presentationml/2006/ole">
            <p:oleObj spid="_x0000_s14338" name="Equation" r:id="rId3" imgW="431640" imgH="228600" progId="Equation.DSMT4">
              <p:embed/>
            </p:oleObj>
          </a:graphicData>
        </a:graphic>
      </p:graphicFrame>
      <p:sp>
        <p:nvSpPr>
          <p:cNvPr id="18437" name="Text Box 5"/>
          <p:cNvSpPr txBox="1">
            <a:spLocks noChangeArrowheads="1"/>
          </p:cNvSpPr>
          <p:nvPr/>
        </p:nvSpPr>
        <p:spPr bwMode="auto">
          <a:xfrm>
            <a:off x="5715000" y="152400"/>
            <a:ext cx="4683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ar-SA"/>
              <a:t>و</a:t>
            </a:r>
            <a:endParaRPr lang="en-US"/>
          </a:p>
        </p:txBody>
      </p:sp>
      <p:graphicFrame>
        <p:nvGraphicFramePr>
          <p:cNvPr id="18438" name="Object 6"/>
          <p:cNvGraphicFramePr>
            <a:graphicFrameLocks noChangeAspect="1"/>
          </p:cNvGraphicFramePr>
          <p:nvPr/>
        </p:nvGraphicFramePr>
        <p:xfrm>
          <a:off x="4876800" y="228600"/>
          <a:ext cx="990600" cy="349250"/>
        </p:xfrm>
        <a:graphic>
          <a:graphicData uri="http://schemas.openxmlformats.org/presentationml/2006/ole">
            <p:oleObj spid="_x0000_s14339" name="Equation" r:id="rId4" imgW="571320" imgH="203040" progId="Equation.DSMT4">
              <p:embed/>
            </p:oleObj>
          </a:graphicData>
        </a:graphic>
      </p:graphicFrame>
      <p:sp>
        <p:nvSpPr>
          <p:cNvPr id="18439" name="Text Box 7"/>
          <p:cNvSpPr txBox="1">
            <a:spLocks noChangeArrowheads="1"/>
          </p:cNvSpPr>
          <p:nvPr/>
        </p:nvSpPr>
        <p:spPr bwMode="auto">
          <a:xfrm>
            <a:off x="3398838" y="152400"/>
            <a:ext cx="117316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ar-SA"/>
              <a:t>را بيابيد</a:t>
            </a:r>
            <a:r>
              <a:rPr lang="en-US"/>
              <a:t>.</a:t>
            </a:r>
          </a:p>
        </p:txBody>
      </p:sp>
      <p:graphicFrame>
        <p:nvGraphicFramePr>
          <p:cNvPr id="18440" name="Object 8"/>
          <p:cNvGraphicFramePr>
            <a:graphicFrameLocks noChangeAspect="1"/>
          </p:cNvGraphicFramePr>
          <p:nvPr/>
        </p:nvGraphicFramePr>
        <p:xfrm>
          <a:off x="1447800" y="1643063"/>
          <a:ext cx="5405438" cy="3090862"/>
        </p:xfrm>
        <a:graphic>
          <a:graphicData uri="http://schemas.openxmlformats.org/presentationml/2006/ole">
            <p:oleObj spid="_x0000_s14340" name="Bitmap Image" r:id="rId5" imgW="4563112" imgH="2610214" progId="Paint.Picture">
              <p:embed/>
            </p:oleObj>
          </a:graphicData>
        </a:graphic>
      </p:graphicFrame>
      <p:graphicFrame>
        <p:nvGraphicFramePr>
          <p:cNvPr id="18441" name="Object 9"/>
          <p:cNvGraphicFramePr>
            <a:graphicFrameLocks noChangeAspect="1"/>
          </p:cNvGraphicFramePr>
          <p:nvPr/>
        </p:nvGraphicFramePr>
        <p:xfrm>
          <a:off x="2209800" y="2819400"/>
          <a:ext cx="762000" cy="404813"/>
        </p:xfrm>
        <a:graphic>
          <a:graphicData uri="http://schemas.openxmlformats.org/presentationml/2006/ole">
            <p:oleObj spid="_x0000_s14341" name="Equation" r:id="rId6" imgW="431640" imgH="228600" progId="Equation.DSMT4">
              <p:embed/>
            </p:oleObj>
          </a:graphicData>
        </a:graphic>
      </p:graphicFrame>
      <p:graphicFrame>
        <p:nvGraphicFramePr>
          <p:cNvPr id="18442" name="Object 10"/>
          <p:cNvGraphicFramePr>
            <a:graphicFrameLocks noChangeAspect="1"/>
          </p:cNvGraphicFramePr>
          <p:nvPr/>
        </p:nvGraphicFramePr>
        <p:xfrm>
          <a:off x="2895600" y="3657600"/>
          <a:ext cx="990600" cy="349250"/>
        </p:xfrm>
        <a:graphic>
          <a:graphicData uri="http://schemas.openxmlformats.org/presentationml/2006/ole">
            <p:oleObj spid="_x0000_s14342" name="Equation" r:id="rId7" imgW="571320" imgH="203040" progId="Equation.DSMT4">
              <p:embed/>
            </p:oleObj>
          </a:graphicData>
        </a:graphic>
      </p:graphicFrame>
      <p:sp>
        <p:nvSpPr>
          <p:cNvPr id="18443" name="Text Box 11"/>
          <p:cNvSpPr txBox="1">
            <a:spLocks noChangeArrowheads="1"/>
          </p:cNvSpPr>
          <p:nvPr/>
        </p:nvSpPr>
        <p:spPr bwMode="auto">
          <a:xfrm>
            <a:off x="2743200" y="609600"/>
            <a:ext cx="5664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ar-SA"/>
              <a:t>توجه داريد كه محل برخورد خط و خم عبارت است از</a:t>
            </a:r>
            <a:r>
              <a:rPr lang="en-US"/>
              <a:t>:</a:t>
            </a:r>
          </a:p>
        </p:txBody>
      </p:sp>
      <p:graphicFrame>
        <p:nvGraphicFramePr>
          <p:cNvPr id="18444" name="Object 12"/>
          <p:cNvGraphicFramePr>
            <a:graphicFrameLocks noChangeAspect="1"/>
          </p:cNvGraphicFramePr>
          <p:nvPr/>
        </p:nvGraphicFramePr>
        <p:xfrm>
          <a:off x="1447800" y="1219200"/>
          <a:ext cx="3505200" cy="769938"/>
        </p:xfrm>
        <a:graphic>
          <a:graphicData uri="http://schemas.openxmlformats.org/presentationml/2006/ole">
            <p:oleObj spid="_x0000_s14343" name="Equation" r:id="rId8" imgW="2082600" imgH="457200" progId="Equation.DSMT4">
              <p:embed/>
            </p:oleObj>
          </a:graphicData>
        </a:graphic>
      </p:graphicFrame>
      <p:sp>
        <p:nvSpPr>
          <p:cNvPr id="18446" name="Text Box 14"/>
          <p:cNvSpPr txBox="1">
            <a:spLocks noChangeArrowheads="1"/>
          </p:cNvSpPr>
          <p:nvPr/>
        </p:nvSpPr>
        <p:spPr bwMode="auto">
          <a:xfrm>
            <a:off x="5465763" y="1184275"/>
            <a:ext cx="3008312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ar-SA"/>
              <a:t>توجه داريد كه اكر</a:t>
            </a:r>
            <a:r>
              <a:rPr lang="en-US"/>
              <a:t> </a:t>
            </a:r>
            <a:r>
              <a:rPr lang="ar-SA"/>
              <a:t>بخواهيم</a:t>
            </a:r>
            <a:r>
              <a:rPr lang="en-US"/>
              <a:t> </a:t>
            </a:r>
          </a:p>
          <a:p>
            <a:r>
              <a:rPr lang="ar-SA"/>
              <a:t>با</a:t>
            </a:r>
            <a:r>
              <a:rPr lang="en-US"/>
              <a:t> </a:t>
            </a:r>
            <a:r>
              <a:rPr lang="ar-SA"/>
              <a:t>توجه به متغير</a:t>
            </a:r>
            <a:endParaRPr lang="en-US"/>
          </a:p>
        </p:txBody>
      </p:sp>
      <p:sp>
        <p:nvSpPr>
          <p:cNvPr id="18447" name="Text Box 15"/>
          <p:cNvSpPr txBox="1">
            <a:spLocks noChangeArrowheads="1"/>
          </p:cNvSpPr>
          <p:nvPr/>
        </p:nvSpPr>
        <p:spPr bwMode="auto">
          <a:xfrm>
            <a:off x="6207125" y="1565275"/>
            <a:ext cx="4889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rtl="0"/>
            <a:r>
              <a:rPr lang="en-US"/>
              <a:t>x</a:t>
            </a:r>
          </a:p>
        </p:txBody>
      </p:sp>
      <p:sp>
        <p:nvSpPr>
          <p:cNvPr id="18448" name="Text Box 16"/>
          <p:cNvSpPr txBox="1">
            <a:spLocks noChangeArrowheads="1"/>
          </p:cNvSpPr>
          <p:nvPr/>
        </p:nvSpPr>
        <p:spPr bwMode="auto">
          <a:xfrm>
            <a:off x="5114925" y="1565275"/>
            <a:ext cx="114935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ar-SA"/>
              <a:t>انتگرال</a:t>
            </a:r>
            <a:r>
              <a:rPr lang="en-US"/>
              <a:t> </a:t>
            </a:r>
          </a:p>
          <a:p>
            <a:endParaRPr lang="en-US"/>
          </a:p>
        </p:txBody>
      </p:sp>
      <p:sp>
        <p:nvSpPr>
          <p:cNvPr id="18449" name="Text Box 17"/>
          <p:cNvSpPr txBox="1">
            <a:spLocks noChangeArrowheads="1"/>
          </p:cNvSpPr>
          <p:nvPr/>
        </p:nvSpPr>
        <p:spPr bwMode="auto">
          <a:xfrm>
            <a:off x="4981575" y="2174875"/>
            <a:ext cx="37973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ar-SA"/>
              <a:t>بگيريم</a:t>
            </a:r>
            <a:r>
              <a:rPr lang="en-US"/>
              <a:t> </a:t>
            </a:r>
            <a:r>
              <a:rPr lang="ar-SA"/>
              <a:t>بايد</a:t>
            </a:r>
            <a:r>
              <a:rPr lang="en-US"/>
              <a:t> </a:t>
            </a:r>
            <a:r>
              <a:rPr lang="ar-SA"/>
              <a:t>دو انتگرال</a:t>
            </a:r>
            <a:r>
              <a:rPr lang="en-US"/>
              <a:t> </a:t>
            </a:r>
            <a:r>
              <a:rPr lang="ar-SA"/>
              <a:t>محاسبه</a:t>
            </a:r>
            <a:r>
              <a:rPr lang="en-US"/>
              <a:t> </a:t>
            </a:r>
            <a:r>
              <a:rPr lang="ar-SA"/>
              <a:t>كنيم</a:t>
            </a:r>
            <a:r>
              <a:rPr lang="en-US"/>
              <a:t>.</a:t>
            </a:r>
          </a:p>
        </p:txBody>
      </p:sp>
      <p:graphicFrame>
        <p:nvGraphicFramePr>
          <p:cNvPr id="18450" name="Object 18"/>
          <p:cNvGraphicFramePr>
            <a:graphicFrameLocks noChangeAspect="1"/>
          </p:cNvGraphicFramePr>
          <p:nvPr/>
        </p:nvGraphicFramePr>
        <p:xfrm>
          <a:off x="4572000" y="2743200"/>
          <a:ext cx="5295900" cy="3549650"/>
        </p:xfrm>
        <a:graphic>
          <a:graphicData uri="http://schemas.openxmlformats.org/presentationml/2006/ole">
            <p:oleObj spid="_x0000_s14344" name="Bitmap Image" r:id="rId9" imgW="4533333" imgH="3038095" progId="Paint.Picture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843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1843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1843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7" dur="1" fill="hold"/>
                                        <p:tgtEl>
                                          <p:spTgt spid="1844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2" dur="1" fill="hold"/>
                                        <p:tgtEl>
                                          <p:spTgt spid="1843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7" dur="1" fill="hold"/>
                                        <p:tgtEl>
                                          <p:spTgt spid="1844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2" dur="1" fill="hold"/>
                                        <p:tgtEl>
                                          <p:spTgt spid="1844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7" dur="1" fill="hold"/>
                                        <p:tgtEl>
                                          <p:spTgt spid="1844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52" dur="1" fill="hold"/>
                                        <p:tgtEl>
                                          <p:spTgt spid="1844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57" dur="1" fill="hold"/>
                                        <p:tgtEl>
                                          <p:spTgt spid="1844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62" dur="1" fill="hold"/>
                                        <p:tgtEl>
                                          <p:spTgt spid="1844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67" dur="1" fill="hold"/>
                                        <p:tgtEl>
                                          <p:spTgt spid="1844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2" dur="1" fill="hold"/>
                                        <p:tgtEl>
                                          <p:spTgt spid="1844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7" dur="1" fill="hold"/>
                                        <p:tgtEl>
                                          <p:spTgt spid="1845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5" grpId="0" autoUpdateAnimBg="0"/>
      <p:bldP spid="18437" grpId="0" autoUpdateAnimBg="0"/>
      <p:bldP spid="18439" grpId="0" autoUpdateAnimBg="0"/>
      <p:bldP spid="18443" grpId="0" autoUpdateAnimBg="0"/>
      <p:bldP spid="18446" grpId="0" autoUpdateAnimBg="0"/>
      <p:bldP spid="18447" grpId="0" autoUpdateAnimBg="0"/>
      <p:bldP spid="18448" grpId="0" autoUpdateAnimBg="0"/>
      <p:bldP spid="18449" grpId="0" autoUpdateAnimBg="0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524000" y="0"/>
            <a:ext cx="12191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612228865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458" name="Object 2"/>
          <p:cNvGraphicFramePr>
            <a:graphicFrameLocks noChangeAspect="1"/>
          </p:cNvGraphicFramePr>
          <p:nvPr/>
        </p:nvGraphicFramePr>
        <p:xfrm>
          <a:off x="3200400" y="1203325"/>
          <a:ext cx="4405313" cy="854075"/>
        </p:xfrm>
        <a:graphic>
          <a:graphicData uri="http://schemas.openxmlformats.org/presentationml/2006/ole">
            <p:oleObj spid="_x0000_s15362" name="Equation" r:id="rId3" imgW="2425680" imgH="469800" progId="Equation.DSMT4">
              <p:embed/>
            </p:oleObj>
          </a:graphicData>
        </a:graphic>
      </p:graphicFrame>
      <p:graphicFrame>
        <p:nvGraphicFramePr>
          <p:cNvPr id="19459" name="Object 3"/>
          <p:cNvGraphicFramePr>
            <a:graphicFrameLocks noChangeAspect="1"/>
          </p:cNvGraphicFramePr>
          <p:nvPr/>
        </p:nvGraphicFramePr>
        <p:xfrm>
          <a:off x="2743200" y="2286000"/>
          <a:ext cx="5295900" cy="3549650"/>
        </p:xfrm>
        <a:graphic>
          <a:graphicData uri="http://schemas.openxmlformats.org/presentationml/2006/ole">
            <p:oleObj spid="_x0000_s15363" name="Bitmap Image" r:id="rId4" imgW="4533333" imgH="3038095" progId="Paint.Picture">
              <p:embed/>
            </p:oleObj>
          </a:graphicData>
        </a:graphic>
      </p:graphicFrame>
      <p:sp>
        <p:nvSpPr>
          <p:cNvPr id="19462" name="Line 6"/>
          <p:cNvSpPr>
            <a:spLocks noChangeShapeType="1"/>
          </p:cNvSpPr>
          <p:nvPr/>
        </p:nvSpPr>
        <p:spPr bwMode="auto">
          <a:xfrm flipV="1">
            <a:off x="3657600" y="1828800"/>
            <a:ext cx="457200" cy="2667000"/>
          </a:xfrm>
          <a:prstGeom prst="line">
            <a:avLst/>
          </a:prstGeom>
          <a:noFill/>
          <a:ln w="9525">
            <a:noFill/>
            <a:round/>
            <a:headEnd/>
            <a:tailEnd type="triangle" w="med" len="med"/>
          </a:ln>
          <a:effectLst/>
        </p:spPr>
        <p:txBody>
          <a:bodyPr wrap="none" anchor="ctr">
            <a:spAutoFit/>
          </a:bodyPr>
          <a:lstStyle/>
          <a:p>
            <a:endParaRPr lang="en-GB"/>
          </a:p>
        </p:txBody>
      </p:sp>
      <p:sp>
        <p:nvSpPr>
          <p:cNvPr id="19463" name="Line 7"/>
          <p:cNvSpPr>
            <a:spLocks noChangeShapeType="1"/>
          </p:cNvSpPr>
          <p:nvPr/>
        </p:nvSpPr>
        <p:spPr bwMode="auto">
          <a:xfrm flipV="1">
            <a:off x="3657600" y="2057400"/>
            <a:ext cx="457200" cy="2438400"/>
          </a:xfrm>
          <a:prstGeom prst="line">
            <a:avLst/>
          </a:prstGeom>
          <a:noFill/>
          <a:ln w="9525">
            <a:noFill/>
            <a:round/>
            <a:headEnd/>
            <a:tailEnd type="triangle" w="med" len="med"/>
          </a:ln>
          <a:effectLst/>
        </p:spPr>
        <p:txBody>
          <a:bodyPr anchor="ctr">
            <a:spAutoFit/>
          </a:bodyPr>
          <a:lstStyle/>
          <a:p>
            <a:endParaRPr lang="en-GB"/>
          </a:p>
        </p:txBody>
      </p:sp>
      <p:sp>
        <p:nvSpPr>
          <p:cNvPr id="19464" name="Line 8"/>
          <p:cNvSpPr>
            <a:spLocks noChangeShapeType="1"/>
          </p:cNvSpPr>
          <p:nvPr/>
        </p:nvSpPr>
        <p:spPr bwMode="auto">
          <a:xfrm flipV="1">
            <a:off x="3657600" y="2438400"/>
            <a:ext cx="457200" cy="2057400"/>
          </a:xfrm>
          <a:prstGeom prst="line">
            <a:avLst/>
          </a:prstGeom>
          <a:noFill/>
          <a:ln w="9525">
            <a:noFill/>
            <a:round/>
            <a:headEnd/>
            <a:tailEnd type="triangle" w="med" len="med"/>
          </a:ln>
          <a:effectLst/>
        </p:spPr>
        <p:txBody>
          <a:bodyPr wrap="none" anchor="ctr">
            <a:spAutoFit/>
          </a:bodyPr>
          <a:lstStyle/>
          <a:p>
            <a:endParaRPr lang="en-GB"/>
          </a:p>
        </p:txBody>
      </p:sp>
      <p:sp>
        <p:nvSpPr>
          <p:cNvPr id="19465" name="Line 9"/>
          <p:cNvSpPr>
            <a:spLocks noChangeShapeType="1"/>
          </p:cNvSpPr>
          <p:nvPr/>
        </p:nvSpPr>
        <p:spPr bwMode="auto">
          <a:xfrm flipV="1">
            <a:off x="3733800" y="2057400"/>
            <a:ext cx="381000" cy="2438400"/>
          </a:xfrm>
          <a:prstGeom prst="line">
            <a:avLst/>
          </a:prstGeom>
          <a:noFill/>
          <a:ln w="9525">
            <a:noFill/>
            <a:round/>
            <a:headEnd/>
            <a:tailEnd type="triangle" w="med" len="med"/>
          </a:ln>
          <a:effectLst/>
        </p:spPr>
        <p:txBody>
          <a:bodyPr wrap="none" anchor="ctr">
            <a:spAutoFit/>
          </a:bodyPr>
          <a:lstStyle/>
          <a:p>
            <a:endParaRPr lang="en-GB"/>
          </a:p>
        </p:txBody>
      </p:sp>
      <p:sp>
        <p:nvSpPr>
          <p:cNvPr id="19466" name="Oval 10"/>
          <p:cNvSpPr>
            <a:spLocks noChangeArrowheads="1"/>
          </p:cNvSpPr>
          <p:nvPr/>
        </p:nvSpPr>
        <p:spPr bwMode="auto">
          <a:xfrm>
            <a:off x="1600200" y="2971800"/>
            <a:ext cx="914400" cy="609600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GB"/>
          </a:p>
        </p:txBody>
      </p:sp>
      <p:sp>
        <p:nvSpPr>
          <p:cNvPr id="19467" name="Line 11"/>
          <p:cNvSpPr>
            <a:spLocks noChangeShapeType="1"/>
          </p:cNvSpPr>
          <p:nvPr/>
        </p:nvSpPr>
        <p:spPr bwMode="auto">
          <a:xfrm flipV="1">
            <a:off x="1295400" y="1600200"/>
            <a:ext cx="609600" cy="609600"/>
          </a:xfrm>
          <a:prstGeom prst="line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GB"/>
          </a:p>
        </p:txBody>
      </p:sp>
      <p:sp>
        <p:nvSpPr>
          <p:cNvPr id="19469" name="Line 13"/>
          <p:cNvSpPr>
            <a:spLocks noChangeShapeType="1"/>
          </p:cNvSpPr>
          <p:nvPr/>
        </p:nvSpPr>
        <p:spPr bwMode="auto">
          <a:xfrm flipV="1">
            <a:off x="3962400" y="3733800"/>
            <a:ext cx="152400" cy="457200"/>
          </a:xfrm>
          <a:prstGeom prst="line">
            <a:avLst/>
          </a:prstGeom>
          <a:noFill/>
          <a:ln w="9525">
            <a:noFill/>
            <a:round/>
            <a:headEnd/>
            <a:tailEnd type="triangle" w="med" len="med"/>
          </a:ln>
          <a:effectLst/>
        </p:spPr>
        <p:txBody>
          <a:bodyPr wrap="none" anchor="ctr">
            <a:spAutoFit/>
          </a:bodyPr>
          <a:lstStyle/>
          <a:p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945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524000" y="0"/>
            <a:ext cx="12191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612228865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524000" y="0"/>
            <a:ext cx="12191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612228865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524000" y="0"/>
            <a:ext cx="12191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612228865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524000" y="0"/>
            <a:ext cx="12191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612228865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524000" y="0"/>
            <a:ext cx="12191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61222886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282828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371</TotalTime>
  <Words>369</Words>
  <Application>Microsoft Office PowerPoint</Application>
  <PresentationFormat>On-screen Show (4:3)</PresentationFormat>
  <Paragraphs>86</Paragraphs>
  <Slides>130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130</vt:i4>
      </vt:variant>
    </vt:vector>
  </HeadingPairs>
  <TitlesOfParts>
    <vt:vector size="133" baseType="lpstr">
      <vt:lpstr>Office Theme</vt:lpstr>
      <vt:lpstr>MathType 4.0 Equation</vt:lpstr>
      <vt:lpstr>Bitmap Image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  <vt:lpstr>Slide 61</vt:lpstr>
      <vt:lpstr>Slide 62</vt:lpstr>
      <vt:lpstr>Slide 63</vt:lpstr>
      <vt:lpstr>Slide 64</vt:lpstr>
      <vt:lpstr>Slide 65</vt:lpstr>
      <vt:lpstr>Slide 66</vt:lpstr>
      <vt:lpstr>Slide 67</vt:lpstr>
      <vt:lpstr>Slide 68</vt:lpstr>
      <vt:lpstr>Slide 69</vt:lpstr>
      <vt:lpstr>Slide 70</vt:lpstr>
      <vt:lpstr>Slide 71</vt:lpstr>
      <vt:lpstr>Slide 72</vt:lpstr>
      <vt:lpstr>Slide 73</vt:lpstr>
      <vt:lpstr>Slide 74</vt:lpstr>
      <vt:lpstr>Slide 75</vt:lpstr>
      <vt:lpstr>Slide 76</vt:lpstr>
      <vt:lpstr>Slide 77</vt:lpstr>
      <vt:lpstr>Slide 78</vt:lpstr>
      <vt:lpstr>Slide 79</vt:lpstr>
      <vt:lpstr>Slide 80</vt:lpstr>
      <vt:lpstr>Slide 81</vt:lpstr>
      <vt:lpstr>Slide 82</vt:lpstr>
      <vt:lpstr>Slide 83</vt:lpstr>
      <vt:lpstr>Slide 84</vt:lpstr>
      <vt:lpstr>Slide 85</vt:lpstr>
      <vt:lpstr>Slide 86</vt:lpstr>
      <vt:lpstr>Slide 87</vt:lpstr>
      <vt:lpstr>Slide 88</vt:lpstr>
      <vt:lpstr>Slide 89</vt:lpstr>
      <vt:lpstr>Slide 90</vt:lpstr>
      <vt:lpstr>Slide 91</vt:lpstr>
      <vt:lpstr>Slide 92</vt:lpstr>
      <vt:lpstr>Slide 93</vt:lpstr>
      <vt:lpstr>Slide 94</vt:lpstr>
      <vt:lpstr>Slide 95</vt:lpstr>
      <vt:lpstr>Slide 96</vt:lpstr>
      <vt:lpstr>Slide 97</vt:lpstr>
      <vt:lpstr>Slide 98</vt:lpstr>
      <vt:lpstr>Slide 99</vt:lpstr>
      <vt:lpstr>Slide 100</vt:lpstr>
      <vt:lpstr>Slide 101</vt:lpstr>
      <vt:lpstr>Slide 102</vt:lpstr>
      <vt:lpstr>Slide 103</vt:lpstr>
      <vt:lpstr>Slide 104</vt:lpstr>
      <vt:lpstr>Slide 105</vt:lpstr>
      <vt:lpstr>Slide 106</vt:lpstr>
      <vt:lpstr>Slide 107</vt:lpstr>
      <vt:lpstr>Slide 108</vt:lpstr>
      <vt:lpstr>Slide 109</vt:lpstr>
      <vt:lpstr>Slide 110</vt:lpstr>
      <vt:lpstr>Slide 111</vt:lpstr>
      <vt:lpstr>Slide 112</vt:lpstr>
      <vt:lpstr>Slide 113</vt:lpstr>
      <vt:lpstr>Slide 114</vt:lpstr>
      <vt:lpstr>Slide 115</vt:lpstr>
      <vt:lpstr>Slide 116</vt:lpstr>
      <vt:lpstr>Slide 117</vt:lpstr>
      <vt:lpstr>Slide 118</vt:lpstr>
      <vt:lpstr>Slide 119</vt:lpstr>
      <vt:lpstr>Slide 120</vt:lpstr>
      <vt:lpstr>Slide 121</vt:lpstr>
      <vt:lpstr>Slide 122</vt:lpstr>
      <vt:lpstr>Slide 123</vt:lpstr>
      <vt:lpstr>Slide 124</vt:lpstr>
      <vt:lpstr>Slide 125</vt:lpstr>
      <vt:lpstr>Slide 126</vt:lpstr>
      <vt:lpstr>Slide 127</vt:lpstr>
      <vt:lpstr>Slide 128</vt:lpstr>
      <vt:lpstr>Slide 129</vt:lpstr>
      <vt:lpstr>Slide 130</vt:lpstr>
    </vt:vector>
  </TitlesOfParts>
  <Company>Hewlett-Packard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user</cp:lastModifiedBy>
  <cp:revision>70</cp:revision>
  <dcterms:created xsi:type="dcterms:W3CDTF">2012-04-25T20:14:55Z</dcterms:created>
  <dcterms:modified xsi:type="dcterms:W3CDTF">2014-04-23T18:25:06Z</dcterms:modified>
</cp:coreProperties>
</file>